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6"/>
  </p:notesMasterIdLst>
  <p:sldIdLst>
    <p:sldId id="256" r:id="rId3"/>
    <p:sldId id="266" r:id="rId4"/>
    <p:sldId id="257" r:id="rId5"/>
    <p:sldId id="258" r:id="rId6"/>
    <p:sldId id="259" r:id="rId7"/>
    <p:sldId id="260" r:id="rId8"/>
    <p:sldId id="267" r:id="rId9"/>
    <p:sldId id="261" r:id="rId10"/>
    <p:sldId id="262" r:id="rId11"/>
    <p:sldId id="263" r:id="rId12"/>
    <p:sldId id="264" r:id="rId13"/>
    <p:sldId id="265" r:id="rId14"/>
    <p:sldId id="268"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Tahoma" panose="020B060403050404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9B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35F60D-D690-4235-8EDA-93EBC9B99122}">
  <a:tblStyle styleId="{FB35F60D-D690-4235-8EDA-93EBC9B9912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6FF"/>
          </a:solidFill>
        </a:fill>
      </a:tcStyle>
    </a:wholeTbl>
    <a:band1H>
      <a:tcTxStyle b="off" i="off"/>
      <a:tcStyle>
        <a:tcBdr/>
        <a:fill>
          <a:solidFill>
            <a:srgbClr val="CDECFF"/>
          </a:solidFill>
        </a:fill>
      </a:tcStyle>
    </a:band1H>
    <a:band2H>
      <a:tcTxStyle b="off" i="off"/>
      <a:tcStyle>
        <a:tcBdr/>
      </a:tcStyle>
    </a:band2H>
    <a:band1V>
      <a:tcTxStyle b="off" i="off"/>
      <a:tcStyle>
        <a:tcBdr/>
        <a:fill>
          <a:solidFill>
            <a:srgbClr val="CDECF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68" y="72"/>
      </p:cViewPr>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149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 name="Google Shape;7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61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ontent 1D">
  <p:cSld name="Content 1D">
    <p:bg>
      <p:bgPr>
        <a:solidFill>
          <a:schemeClr val="accent3"/>
        </a:solidFill>
        <a:effectLst/>
      </p:bgPr>
    </p:bg>
    <p:spTree>
      <p:nvGrpSpPr>
        <p:cNvPr id="1" name="Shape 80"/>
        <p:cNvGrpSpPr/>
        <p:nvPr/>
      </p:nvGrpSpPr>
      <p:grpSpPr>
        <a:xfrm>
          <a:off x="0" y="0"/>
          <a:ext cx="0" cy="0"/>
          <a:chOff x="0" y="0"/>
          <a:chExt cx="0" cy="0"/>
        </a:xfrm>
      </p:grpSpPr>
      <p:sp>
        <p:nvSpPr>
          <p:cNvPr id="81" name="Google Shape;81;p11"/>
          <p:cNvSpPr/>
          <p:nvPr/>
        </p:nvSpPr>
        <p:spPr>
          <a:xfrm>
            <a:off x="0" y="6801692"/>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 name="Google Shape;82;p11"/>
          <p:cNvSpPr txBox="1"/>
          <p:nvPr/>
        </p:nvSpPr>
        <p:spPr>
          <a:xfrm>
            <a:off x="63795" y="616688"/>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 Subtitle">
  <p:cSld name="Content + Subtitle">
    <p:spTree>
      <p:nvGrpSpPr>
        <p:cNvPr id="1" name="Shape 83"/>
        <p:cNvGrpSpPr/>
        <p:nvPr/>
      </p:nvGrpSpPr>
      <p:grpSpPr>
        <a:xfrm>
          <a:off x="0" y="0"/>
          <a:ext cx="0" cy="0"/>
          <a:chOff x="0" y="0"/>
          <a:chExt cx="0" cy="0"/>
        </a:xfrm>
      </p:grpSpPr>
      <p:sp>
        <p:nvSpPr>
          <p:cNvPr id="84" name="Google Shape;84;p12"/>
          <p:cNvSpPr txBox="1">
            <a:spLocks noGrp="1"/>
          </p:cNvSpPr>
          <p:nvPr>
            <p:ph type="ftr" idx="11"/>
          </p:nvPr>
        </p:nvSpPr>
        <p:spPr>
          <a:xfrm>
            <a:off x="301752" y="5768975"/>
            <a:ext cx="11582405"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title"/>
          </p:nvPr>
        </p:nvSpPr>
        <p:spPr>
          <a:xfrm>
            <a:off x="301752" y="248594"/>
            <a:ext cx="11582401"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body" idx="1"/>
          </p:nvPr>
        </p:nvSpPr>
        <p:spPr>
          <a:xfrm>
            <a:off x="301752" y="724845"/>
            <a:ext cx="11582401" cy="3165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2"/>
          <p:cNvSpPr txBox="1">
            <a:spLocks noGrp="1"/>
          </p:cNvSpPr>
          <p:nvPr>
            <p:ph type="body" idx="2"/>
          </p:nvPr>
        </p:nvSpPr>
        <p:spPr>
          <a:xfrm>
            <a:off x="301752" y="1219200"/>
            <a:ext cx="11582400"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emplate 2">
  <p:cSld name="Template 2">
    <p:spTree>
      <p:nvGrpSpPr>
        <p:cNvPr id="1" name="Shape 88"/>
        <p:cNvGrpSpPr/>
        <p:nvPr/>
      </p:nvGrpSpPr>
      <p:grpSpPr>
        <a:xfrm>
          <a:off x="0" y="0"/>
          <a:ext cx="0" cy="0"/>
          <a:chOff x="0" y="0"/>
          <a:chExt cx="0" cy="0"/>
        </a:xfrm>
      </p:grpSpPr>
      <p:grpSp>
        <p:nvGrpSpPr>
          <p:cNvPr id="89" name="Google Shape;89;p13"/>
          <p:cNvGrpSpPr/>
          <p:nvPr/>
        </p:nvGrpSpPr>
        <p:grpSpPr>
          <a:xfrm>
            <a:off x="0" y="-889"/>
            <a:ext cx="12192000" cy="6858889"/>
            <a:chOff x="0" y="-889"/>
            <a:chExt cx="12192000" cy="6858889"/>
          </a:xfrm>
        </p:grpSpPr>
        <p:sp>
          <p:nvSpPr>
            <p:cNvPr id="90" name="Google Shape;90;p13"/>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Google Shape;91;p13"/>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2" name="Google Shape;92;p13"/>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4" name="Google Shape;94;p13"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95" name="Google Shape;95;p13"/>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96" name="Google Shape;96;p13"/>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97" name="Google Shape;97;p13"/>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2A">
  <p:cSld name="Content 2A">
    <p:spTree>
      <p:nvGrpSpPr>
        <p:cNvPr id="1" name="Shape 98"/>
        <p:cNvGrpSpPr/>
        <p:nvPr/>
      </p:nvGrpSpPr>
      <p:grpSpPr>
        <a:xfrm>
          <a:off x="0" y="0"/>
          <a:ext cx="0" cy="0"/>
          <a:chOff x="0" y="0"/>
          <a:chExt cx="0" cy="0"/>
        </a:xfrm>
      </p:grpSpPr>
      <p:grpSp>
        <p:nvGrpSpPr>
          <p:cNvPr id="99" name="Google Shape;99;p14"/>
          <p:cNvGrpSpPr/>
          <p:nvPr/>
        </p:nvGrpSpPr>
        <p:grpSpPr>
          <a:xfrm>
            <a:off x="0" y="-889"/>
            <a:ext cx="12192000" cy="6858889"/>
            <a:chOff x="0" y="-889"/>
            <a:chExt cx="12192000" cy="6858889"/>
          </a:xfrm>
        </p:grpSpPr>
        <p:sp>
          <p:nvSpPr>
            <p:cNvPr id="100" name="Google Shape;100;p14"/>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14"/>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02" name="Google Shape;102;p14"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03" name="Google Shape;103;p14"/>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sp>
        <p:nvSpPr>
          <p:cNvPr id="104" name="Google Shape;104;p14"/>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cxnSp>
        <p:nvCxnSpPr>
          <p:cNvPr id="105" name="Google Shape;105;p14"/>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06" name="Google Shape;106;p14"/>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4"/>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ntent 2B">
  <p:cSld name="Content 2B">
    <p:spTree>
      <p:nvGrpSpPr>
        <p:cNvPr id="1" name="Shape 109"/>
        <p:cNvGrpSpPr/>
        <p:nvPr/>
      </p:nvGrpSpPr>
      <p:grpSpPr>
        <a:xfrm>
          <a:off x="0" y="0"/>
          <a:ext cx="0" cy="0"/>
          <a:chOff x="0" y="0"/>
          <a:chExt cx="0" cy="0"/>
        </a:xfrm>
      </p:grpSpPr>
      <p:grpSp>
        <p:nvGrpSpPr>
          <p:cNvPr id="110" name="Google Shape;110;p15"/>
          <p:cNvGrpSpPr/>
          <p:nvPr/>
        </p:nvGrpSpPr>
        <p:grpSpPr>
          <a:xfrm>
            <a:off x="0" y="-889"/>
            <a:ext cx="12192000" cy="6858889"/>
            <a:chOff x="0" y="-889"/>
            <a:chExt cx="12192000" cy="6858889"/>
          </a:xfrm>
        </p:grpSpPr>
        <p:sp>
          <p:nvSpPr>
            <p:cNvPr id="111" name="Google Shape;111;p15"/>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15"/>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13" name="Google Shape;113;p15"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14" name="Google Shape;114;p15"/>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15" name="Google Shape;115;p15"/>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16" name="Google Shape;116;p15"/>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17" name="Google Shape;117;p15"/>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5"/>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5"/>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2C">
  <p:cSld name="Content 2C">
    <p:spTree>
      <p:nvGrpSpPr>
        <p:cNvPr id="1" name="Shape 120"/>
        <p:cNvGrpSpPr/>
        <p:nvPr/>
      </p:nvGrpSpPr>
      <p:grpSpPr>
        <a:xfrm>
          <a:off x="0" y="0"/>
          <a:ext cx="0" cy="0"/>
          <a:chOff x="0" y="0"/>
          <a:chExt cx="0" cy="0"/>
        </a:xfrm>
      </p:grpSpPr>
      <p:grpSp>
        <p:nvGrpSpPr>
          <p:cNvPr id="121" name="Google Shape;121;p16"/>
          <p:cNvGrpSpPr/>
          <p:nvPr/>
        </p:nvGrpSpPr>
        <p:grpSpPr>
          <a:xfrm>
            <a:off x="0" y="-889"/>
            <a:ext cx="12192000" cy="6858889"/>
            <a:chOff x="0" y="-889"/>
            <a:chExt cx="12192000" cy="6858889"/>
          </a:xfrm>
        </p:grpSpPr>
        <p:sp>
          <p:nvSpPr>
            <p:cNvPr id="122" name="Google Shape;122;p16"/>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16"/>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24" name="Google Shape;124;p16"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125" name="Google Shape;125;p16"/>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26" name="Google Shape;126;p16"/>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27" name="Google Shape;127;p16"/>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128" name="Google Shape;128;p16"/>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6"/>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mplate 3">
  <p:cSld name="Template 3">
    <p:spTree>
      <p:nvGrpSpPr>
        <p:cNvPr id="1" name="Shape 131"/>
        <p:cNvGrpSpPr/>
        <p:nvPr/>
      </p:nvGrpSpPr>
      <p:grpSpPr>
        <a:xfrm>
          <a:off x="0" y="0"/>
          <a:ext cx="0" cy="0"/>
          <a:chOff x="0" y="0"/>
          <a:chExt cx="0" cy="0"/>
        </a:xfrm>
      </p:grpSpPr>
      <p:grpSp>
        <p:nvGrpSpPr>
          <p:cNvPr id="132" name="Google Shape;132;p17"/>
          <p:cNvGrpSpPr/>
          <p:nvPr/>
        </p:nvGrpSpPr>
        <p:grpSpPr>
          <a:xfrm>
            <a:off x="0" y="-889"/>
            <a:ext cx="12192000" cy="6858889"/>
            <a:chOff x="0" y="-889"/>
            <a:chExt cx="12192000" cy="6858889"/>
          </a:xfrm>
        </p:grpSpPr>
        <p:sp>
          <p:nvSpPr>
            <p:cNvPr id="133" name="Google Shape;133;p17"/>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 name="Google Shape;134;p17"/>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35" name="Google Shape;135;p17"/>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7"/>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38" name="Google Shape;138;p17"/>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39" name="Google Shape;139;p17"/>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140"/>
        <p:cNvGrpSpPr/>
        <p:nvPr/>
      </p:nvGrpSpPr>
      <p:grpSpPr>
        <a:xfrm>
          <a:off x="0" y="0"/>
          <a:ext cx="0" cy="0"/>
          <a:chOff x="0" y="0"/>
          <a:chExt cx="0" cy="0"/>
        </a:xfrm>
      </p:grpSpPr>
      <p:grpSp>
        <p:nvGrpSpPr>
          <p:cNvPr id="141" name="Google Shape;141;p18"/>
          <p:cNvGrpSpPr/>
          <p:nvPr/>
        </p:nvGrpSpPr>
        <p:grpSpPr>
          <a:xfrm>
            <a:off x="0" y="-889"/>
            <a:ext cx="12192000" cy="6858889"/>
            <a:chOff x="0" y="-889"/>
            <a:chExt cx="12192000" cy="6858889"/>
          </a:xfrm>
        </p:grpSpPr>
        <p:sp>
          <p:nvSpPr>
            <p:cNvPr id="142" name="Google Shape;142;p18"/>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Google Shape;143;p18"/>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44" name="Google Shape;144;p1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8"/>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48" name="Google Shape;148;p18"/>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149" name="Google Shape;149;p18"/>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2892" y="266700"/>
            <a:ext cx="11574308" cy="509588"/>
          </a:xfrm>
          <a:prstGeom prst="rect">
            <a:avLst/>
          </a:prstGeom>
          <a:noFill/>
          <a:ln>
            <a:noFill/>
          </a:ln>
        </p:spPr>
        <p:txBody>
          <a:bodyPr spcFirstLastPara="1" wrap="square" lIns="91425" tIns="45700" rIns="91425" bIns="45700" anchor="t" anchorCtr="0">
            <a:noAutofit/>
          </a:bodyPr>
          <a:lstStyle>
            <a:lvl1pPr lvl="0" algn="l">
              <a:lnSpc>
                <a:spcPct val="90000"/>
              </a:lnSpc>
              <a:spcBef>
                <a:spcPts val="28000"/>
              </a:spcBef>
              <a:spcAft>
                <a:spcPts val="0"/>
              </a:spcAft>
              <a:buClr>
                <a:srgbClr val="021E41"/>
              </a:buClr>
              <a:buSzPts val="2800"/>
              <a:buFont typeface="Tahoma"/>
              <a:buNone/>
              <a:defRPr sz="2800" b="1" i="0">
                <a:solidFill>
                  <a:srgbClr val="021E4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7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Cover 1">
  <p:cSld name="2_Cover 1">
    <p:spTree>
      <p:nvGrpSpPr>
        <p:cNvPr id="1" name="Shape 162"/>
        <p:cNvGrpSpPr/>
        <p:nvPr/>
      </p:nvGrpSpPr>
      <p:grpSpPr>
        <a:xfrm>
          <a:off x="0" y="0"/>
          <a:ext cx="0" cy="0"/>
          <a:chOff x="0" y="0"/>
          <a:chExt cx="0" cy="0"/>
        </a:xfrm>
      </p:grpSpPr>
      <p:grpSp>
        <p:nvGrpSpPr>
          <p:cNvPr id="163" name="Google Shape;163;p21"/>
          <p:cNvGrpSpPr/>
          <p:nvPr/>
        </p:nvGrpSpPr>
        <p:grpSpPr>
          <a:xfrm>
            <a:off x="0" y="-889"/>
            <a:ext cx="12192000" cy="6858889"/>
            <a:chOff x="0" y="-889"/>
            <a:chExt cx="12192000" cy="6858889"/>
          </a:xfrm>
        </p:grpSpPr>
        <p:pic>
          <p:nvPicPr>
            <p:cNvPr id="164" name="Google Shape;164;p21"/>
            <p:cNvPicPr preferRelativeResize="0"/>
            <p:nvPr/>
          </p:nvPicPr>
          <p:blipFill rotWithShape="1">
            <a:blip r:embed="rId2">
              <a:alphaModFix/>
            </a:blip>
            <a:srcRect l="36818" r="3582"/>
            <a:stretch/>
          </p:blipFill>
          <p:spPr>
            <a:xfrm>
              <a:off x="1848915" y="-445"/>
              <a:ext cx="8588527" cy="6858000"/>
            </a:xfrm>
            <a:custGeom>
              <a:avLst/>
              <a:gdLst/>
              <a:ahLst/>
              <a:cxnLst/>
              <a:rect l="l" t="t" r="r" b="b"/>
              <a:pathLst>
                <a:path w="8588527" h="6858000" extrusionOk="0">
                  <a:moveTo>
                    <a:pt x="4214516" y="0"/>
                  </a:moveTo>
                  <a:lnTo>
                    <a:pt x="8588527" y="0"/>
                  </a:lnTo>
                  <a:lnTo>
                    <a:pt x="4374012" y="6858000"/>
                  </a:lnTo>
                  <a:lnTo>
                    <a:pt x="0" y="6858000"/>
                  </a:lnTo>
                  <a:close/>
                </a:path>
              </a:pathLst>
            </a:custGeom>
            <a:noFill/>
            <a:ln>
              <a:noFill/>
            </a:ln>
          </p:spPr>
        </p:pic>
        <p:pic>
          <p:nvPicPr>
            <p:cNvPr id="165" name="Google Shape;165;p21"/>
            <p:cNvPicPr preferRelativeResize="0"/>
            <p:nvPr/>
          </p:nvPicPr>
          <p:blipFill rotWithShape="1">
            <a:blip r:embed="rId3">
              <a:alphaModFix/>
            </a:blip>
            <a:srcRect/>
            <a:stretch/>
          </p:blipFill>
          <p:spPr>
            <a:xfrm>
              <a:off x="6400240" y="-445"/>
              <a:ext cx="5791760" cy="6858001"/>
            </a:xfrm>
            <a:custGeom>
              <a:avLst/>
              <a:gdLst/>
              <a:ahLst/>
              <a:cxnLst/>
              <a:rect l="l" t="t" r="r" b="b"/>
              <a:pathLst>
                <a:path w="5791760" h="6858001" extrusionOk="0">
                  <a:moveTo>
                    <a:pt x="4214516" y="0"/>
                  </a:moveTo>
                  <a:lnTo>
                    <a:pt x="5791760" y="0"/>
                  </a:lnTo>
                  <a:lnTo>
                    <a:pt x="5791760" y="6858001"/>
                  </a:lnTo>
                  <a:lnTo>
                    <a:pt x="0" y="6858001"/>
                  </a:lnTo>
                  <a:close/>
                </a:path>
              </a:pathLst>
            </a:custGeom>
            <a:noFill/>
            <a:ln>
              <a:noFill/>
            </a:ln>
          </p:spPr>
        </p:pic>
        <p:sp>
          <p:nvSpPr>
            <p:cNvPr id="166" name="Google Shape;166;p21"/>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4">
                <a:alphaModFix/>
              </a:blip>
              <a:stretch>
                <a:fillRect r="742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67" name="Google Shape;167;p21"/>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21"/>
          <p:cNvSpPr/>
          <p:nvPr/>
        </p:nvSpPr>
        <p:spPr>
          <a:xfrm>
            <a:off x="0" y="-445"/>
            <a:ext cx="10694504" cy="6858000"/>
          </a:xfrm>
          <a:prstGeom prst="rect">
            <a:avLst/>
          </a:prstGeom>
          <a:gradFill>
            <a:gsLst>
              <a:gs pos="0">
                <a:schemeClr val="accent4"/>
              </a:gs>
              <a:gs pos="77000">
                <a:srgbClr val="51BF6F">
                  <a:alpha val="0"/>
                </a:srgbClr>
              </a:gs>
              <a:gs pos="100000">
                <a:srgbClr val="51BF6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69" name="Google Shape;169;p21"/>
          <p:cNvCxnSpPr/>
          <p:nvPr/>
        </p:nvCxnSpPr>
        <p:spPr>
          <a:xfrm>
            <a:off x="468557" y="5064093"/>
            <a:ext cx="5453272" cy="0"/>
          </a:xfrm>
          <a:prstGeom prst="straightConnector1">
            <a:avLst/>
          </a:prstGeom>
          <a:noFill/>
          <a:ln w="9525" cap="flat" cmpd="sng">
            <a:solidFill>
              <a:schemeClr val="lt1"/>
            </a:solidFill>
            <a:prstDash val="solid"/>
            <a:miter lim="800000"/>
            <a:headEnd type="none" w="sm" len="sm"/>
            <a:tailEnd type="none" w="sm" len="sm"/>
          </a:ln>
        </p:spPr>
      </p:cxnSp>
      <p:sp>
        <p:nvSpPr>
          <p:cNvPr id="170" name="Google Shape;170;p21"/>
          <p:cNvSpPr txBox="1">
            <a:spLocks noGrp="1"/>
          </p:cNvSpPr>
          <p:nvPr>
            <p:ph type="ctrTitle"/>
          </p:nvPr>
        </p:nvSpPr>
        <p:spPr>
          <a:xfrm>
            <a:off x="468557" y="2872222"/>
            <a:ext cx="5453272"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1"/>
          <p:cNvSpPr txBox="1">
            <a:spLocks noGrp="1"/>
          </p:cNvSpPr>
          <p:nvPr>
            <p:ph type="subTitle" idx="1"/>
          </p:nvPr>
        </p:nvSpPr>
        <p:spPr>
          <a:xfrm>
            <a:off x="468557" y="5283483"/>
            <a:ext cx="5453272"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72" name="Google Shape;172;p21"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2_Cover 1">
  <p:cSld name="2_Cover 1">
    <p:spTree>
      <p:nvGrpSpPr>
        <p:cNvPr id="1" name="Shape 18"/>
        <p:cNvGrpSpPr/>
        <p:nvPr/>
      </p:nvGrpSpPr>
      <p:grpSpPr>
        <a:xfrm>
          <a:off x="0" y="0"/>
          <a:ext cx="0" cy="0"/>
          <a:chOff x="0" y="0"/>
          <a:chExt cx="0" cy="0"/>
        </a:xfrm>
      </p:grpSpPr>
      <p:grpSp>
        <p:nvGrpSpPr>
          <p:cNvPr id="19" name="Google Shape;19;p3"/>
          <p:cNvGrpSpPr/>
          <p:nvPr/>
        </p:nvGrpSpPr>
        <p:grpSpPr>
          <a:xfrm>
            <a:off x="0" y="-889"/>
            <a:ext cx="12192000" cy="6858889"/>
            <a:chOff x="0" y="-889"/>
            <a:chExt cx="12192000" cy="6858889"/>
          </a:xfrm>
        </p:grpSpPr>
        <p:pic>
          <p:nvPicPr>
            <p:cNvPr id="20" name="Google Shape;20;p3"/>
            <p:cNvPicPr preferRelativeResize="0"/>
            <p:nvPr/>
          </p:nvPicPr>
          <p:blipFill rotWithShape="1">
            <a:blip r:embed="rId2">
              <a:alphaModFix/>
            </a:blip>
            <a:srcRect l="36818" r="3582"/>
            <a:stretch/>
          </p:blipFill>
          <p:spPr>
            <a:xfrm>
              <a:off x="1848915" y="-445"/>
              <a:ext cx="8588527" cy="6858000"/>
            </a:xfrm>
            <a:custGeom>
              <a:avLst/>
              <a:gdLst/>
              <a:ahLst/>
              <a:cxnLst/>
              <a:rect l="l" t="t" r="r" b="b"/>
              <a:pathLst>
                <a:path w="8588527" h="6858000" extrusionOk="0">
                  <a:moveTo>
                    <a:pt x="4214516" y="0"/>
                  </a:moveTo>
                  <a:lnTo>
                    <a:pt x="8588527" y="0"/>
                  </a:lnTo>
                  <a:lnTo>
                    <a:pt x="4374012" y="6858000"/>
                  </a:lnTo>
                  <a:lnTo>
                    <a:pt x="0" y="6858000"/>
                  </a:lnTo>
                  <a:close/>
                </a:path>
              </a:pathLst>
            </a:custGeom>
            <a:noFill/>
            <a:ln>
              <a:noFill/>
            </a:ln>
          </p:spPr>
        </p:pic>
        <p:pic>
          <p:nvPicPr>
            <p:cNvPr id="21" name="Google Shape;21;p3"/>
            <p:cNvPicPr preferRelativeResize="0"/>
            <p:nvPr/>
          </p:nvPicPr>
          <p:blipFill rotWithShape="1">
            <a:blip r:embed="rId3">
              <a:alphaModFix/>
            </a:blip>
            <a:srcRect/>
            <a:stretch/>
          </p:blipFill>
          <p:spPr>
            <a:xfrm>
              <a:off x="6400240" y="-445"/>
              <a:ext cx="5791760" cy="6858001"/>
            </a:xfrm>
            <a:custGeom>
              <a:avLst/>
              <a:gdLst/>
              <a:ahLst/>
              <a:cxnLst/>
              <a:rect l="l" t="t" r="r" b="b"/>
              <a:pathLst>
                <a:path w="5791760" h="6858001" extrusionOk="0">
                  <a:moveTo>
                    <a:pt x="4214516" y="0"/>
                  </a:moveTo>
                  <a:lnTo>
                    <a:pt x="5791760" y="0"/>
                  </a:lnTo>
                  <a:lnTo>
                    <a:pt x="5791760" y="6858001"/>
                  </a:lnTo>
                  <a:lnTo>
                    <a:pt x="0" y="6858001"/>
                  </a:lnTo>
                  <a:close/>
                </a:path>
              </a:pathLst>
            </a:custGeom>
            <a:noFill/>
            <a:ln>
              <a:noFill/>
            </a:ln>
          </p:spPr>
        </p:pic>
        <p:sp>
          <p:nvSpPr>
            <p:cNvPr id="22" name="Google Shape;22;p3"/>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4">
                <a:alphaModFix/>
              </a:blip>
              <a:stretch>
                <a:fillRect r="742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3" name="Google Shape;23;p3"/>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a:off x="0" y="-445"/>
            <a:ext cx="10694504" cy="6858000"/>
          </a:xfrm>
          <a:prstGeom prst="rect">
            <a:avLst/>
          </a:prstGeom>
          <a:gradFill>
            <a:gsLst>
              <a:gs pos="0">
                <a:schemeClr val="accent4"/>
              </a:gs>
              <a:gs pos="77000">
                <a:srgbClr val="51BF6F">
                  <a:alpha val="0"/>
                </a:srgbClr>
              </a:gs>
              <a:gs pos="100000">
                <a:srgbClr val="51BF6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5" name="Google Shape;25;p3"/>
          <p:cNvCxnSpPr/>
          <p:nvPr/>
        </p:nvCxnSpPr>
        <p:spPr>
          <a:xfrm>
            <a:off x="468557" y="5064093"/>
            <a:ext cx="5453272" cy="0"/>
          </a:xfrm>
          <a:prstGeom prst="straightConnector1">
            <a:avLst/>
          </a:prstGeom>
          <a:noFill/>
          <a:ln w="9525" cap="flat" cmpd="sng">
            <a:solidFill>
              <a:schemeClr val="lt1"/>
            </a:solidFill>
            <a:prstDash val="solid"/>
            <a:miter lim="800000"/>
            <a:headEnd type="none" w="sm" len="sm"/>
            <a:tailEnd type="none" w="sm" len="sm"/>
          </a:ln>
        </p:spPr>
      </p:cxnSp>
      <p:sp>
        <p:nvSpPr>
          <p:cNvPr id="26" name="Google Shape;26;p3"/>
          <p:cNvSpPr txBox="1">
            <a:spLocks noGrp="1"/>
          </p:cNvSpPr>
          <p:nvPr>
            <p:ph type="ctrTitle"/>
          </p:nvPr>
        </p:nvSpPr>
        <p:spPr>
          <a:xfrm>
            <a:off x="468557" y="2872222"/>
            <a:ext cx="5453272"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468557" y="5283483"/>
            <a:ext cx="5453272"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28" name="Google Shape;28;p3"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Cover 1">
  <p:cSld name="3_Cover 1">
    <p:spTree>
      <p:nvGrpSpPr>
        <p:cNvPr id="1" name="Shape 173"/>
        <p:cNvGrpSpPr/>
        <p:nvPr/>
      </p:nvGrpSpPr>
      <p:grpSpPr>
        <a:xfrm>
          <a:off x="0" y="0"/>
          <a:ext cx="0" cy="0"/>
          <a:chOff x="0" y="0"/>
          <a:chExt cx="0" cy="0"/>
        </a:xfrm>
      </p:grpSpPr>
      <p:grpSp>
        <p:nvGrpSpPr>
          <p:cNvPr id="174" name="Google Shape;174;p22"/>
          <p:cNvGrpSpPr/>
          <p:nvPr/>
        </p:nvGrpSpPr>
        <p:grpSpPr>
          <a:xfrm>
            <a:off x="0" y="-889"/>
            <a:ext cx="12192000" cy="6858889"/>
            <a:chOff x="0" y="-889"/>
            <a:chExt cx="12192000" cy="6858889"/>
          </a:xfrm>
        </p:grpSpPr>
        <p:sp>
          <p:nvSpPr>
            <p:cNvPr id="175" name="Google Shape;175;p22"/>
            <p:cNvSpPr/>
            <p:nvPr/>
          </p:nvSpPr>
          <p:spPr>
            <a:xfrm>
              <a:off x="1848640" y="-889"/>
              <a:ext cx="8589074" cy="6858889"/>
            </a:xfrm>
            <a:prstGeom prst="parallelogram">
              <a:avLst>
                <a:gd name="adj" fmla="val 61454"/>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6" name="Google Shape;176;p22"/>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22"/>
            <p:cNvSpPr/>
            <p:nvPr/>
          </p:nvSpPr>
          <p:spPr>
            <a:xfrm>
              <a:off x="6399967" y="-889"/>
              <a:ext cx="5792033" cy="6858889"/>
            </a:xfrm>
            <a:custGeom>
              <a:avLst/>
              <a:gdLst/>
              <a:ahLst/>
              <a:cxnLst/>
              <a:rect l="l" t="t" r="r" b="b"/>
              <a:pathLst>
                <a:path w="5792033" h="6858889" extrusionOk="0">
                  <a:moveTo>
                    <a:pt x="4215062" y="0"/>
                  </a:moveTo>
                  <a:lnTo>
                    <a:pt x="5792033" y="0"/>
                  </a:lnTo>
                  <a:lnTo>
                    <a:pt x="5792033" y="6858889"/>
                  </a:lnTo>
                  <a:lnTo>
                    <a:pt x="4374012" y="6858889"/>
                  </a:lnTo>
                  <a:lnTo>
                    <a:pt x="3267376" y="6858889"/>
                  </a:lnTo>
                  <a:lnTo>
                    <a:pt x="0" y="6858889"/>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78" name="Google Shape;178;p22"/>
          <p:cNvSpPr/>
          <p:nvPr/>
        </p:nvSpPr>
        <p:spPr>
          <a:xfrm>
            <a:off x="0" y="0"/>
            <a:ext cx="12192000" cy="6858000"/>
          </a:xfrm>
          <a:prstGeom prst="rect">
            <a:avLst/>
          </a:prstGeom>
          <a:gradFill>
            <a:gsLst>
              <a:gs pos="0">
                <a:srgbClr val="004D86">
                  <a:alpha val="60000"/>
                </a:srgbClr>
              </a:gs>
              <a:gs pos="10000">
                <a:srgbClr val="004D86">
                  <a:alpha val="60000"/>
                </a:srgbClr>
              </a:gs>
              <a:gs pos="67000">
                <a:srgbClr val="605BCA">
                  <a:alpha val="20000"/>
                </a:srgbClr>
              </a:gs>
              <a:gs pos="100000">
                <a:srgbClr val="3ACCFF">
                  <a:alpha val="40000"/>
                </a:srgbClr>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22"/>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80" name="Google Shape;180;p22"/>
          <p:cNvCxnSpPr/>
          <p:nvPr/>
        </p:nvCxnSpPr>
        <p:spPr>
          <a:xfrm>
            <a:off x="459178" y="5064093"/>
            <a:ext cx="5767451" cy="0"/>
          </a:xfrm>
          <a:prstGeom prst="straightConnector1">
            <a:avLst/>
          </a:prstGeom>
          <a:noFill/>
          <a:ln w="9525" cap="flat" cmpd="sng">
            <a:solidFill>
              <a:schemeClr val="lt1"/>
            </a:solidFill>
            <a:prstDash val="solid"/>
            <a:miter lim="800000"/>
            <a:headEnd type="none" w="sm" len="sm"/>
            <a:tailEnd type="none" w="sm" len="sm"/>
          </a:ln>
        </p:spPr>
      </p:cxnSp>
      <p:sp>
        <p:nvSpPr>
          <p:cNvPr id="181" name="Google Shape;181;p22"/>
          <p:cNvSpPr txBox="1">
            <a:spLocks noGrp="1"/>
          </p:cNvSpPr>
          <p:nvPr>
            <p:ph type="ctrTitle"/>
          </p:nvPr>
        </p:nvSpPr>
        <p:spPr>
          <a:xfrm>
            <a:off x="459179"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2"/>
          <p:cNvSpPr txBox="1">
            <a:spLocks noGrp="1"/>
          </p:cNvSpPr>
          <p:nvPr>
            <p:ph type="subTitle" idx="1"/>
          </p:nvPr>
        </p:nvSpPr>
        <p:spPr>
          <a:xfrm>
            <a:off x="459179"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183" name="Google Shape;183;p22"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Cover 7A">
  <p:cSld name="1_Cover 7A">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2">
            <a:alphaModFix/>
          </a:blip>
          <a:srcRect/>
          <a:stretch/>
        </p:blipFill>
        <p:spPr>
          <a:xfrm>
            <a:off x="6873805" y="2509051"/>
            <a:ext cx="2610599" cy="4348949"/>
          </a:xfrm>
          <a:prstGeom prst="rect">
            <a:avLst/>
          </a:prstGeom>
          <a:noFill/>
          <a:ln>
            <a:noFill/>
          </a:ln>
        </p:spPr>
      </p:pic>
      <p:pic>
        <p:nvPicPr>
          <p:cNvPr id="186" name="Google Shape;186;p23"/>
          <p:cNvPicPr preferRelativeResize="0"/>
          <p:nvPr/>
        </p:nvPicPr>
        <p:blipFill rotWithShape="1">
          <a:blip r:embed="rId3">
            <a:alphaModFix/>
          </a:blip>
          <a:srcRect/>
          <a:stretch/>
        </p:blipFill>
        <p:spPr>
          <a:xfrm>
            <a:off x="9581404" y="0"/>
            <a:ext cx="2610595" cy="4347146"/>
          </a:xfrm>
          <a:prstGeom prst="rect">
            <a:avLst/>
          </a:prstGeom>
          <a:noFill/>
          <a:ln>
            <a:noFill/>
          </a:ln>
        </p:spPr>
      </p:pic>
      <p:pic>
        <p:nvPicPr>
          <p:cNvPr id="187" name="Google Shape;187;p23"/>
          <p:cNvPicPr preferRelativeResize="0"/>
          <p:nvPr/>
        </p:nvPicPr>
        <p:blipFill rotWithShape="1">
          <a:blip r:embed="rId4">
            <a:alphaModFix/>
          </a:blip>
          <a:srcRect/>
          <a:stretch/>
        </p:blipFill>
        <p:spPr>
          <a:xfrm>
            <a:off x="9581403" y="4467073"/>
            <a:ext cx="2610598" cy="2390928"/>
          </a:xfrm>
          <a:prstGeom prst="rect">
            <a:avLst/>
          </a:prstGeom>
          <a:noFill/>
          <a:ln>
            <a:noFill/>
          </a:ln>
        </p:spPr>
      </p:pic>
      <p:pic>
        <p:nvPicPr>
          <p:cNvPr id="188" name="Google Shape;188;p23"/>
          <p:cNvPicPr preferRelativeResize="0"/>
          <p:nvPr/>
        </p:nvPicPr>
        <p:blipFill rotWithShape="1">
          <a:blip r:embed="rId5">
            <a:alphaModFix/>
          </a:blip>
          <a:srcRect/>
          <a:stretch/>
        </p:blipFill>
        <p:spPr>
          <a:xfrm>
            <a:off x="4167264" y="-1801"/>
            <a:ext cx="2608489" cy="4348948"/>
          </a:xfrm>
          <a:prstGeom prst="rect">
            <a:avLst/>
          </a:prstGeom>
          <a:noFill/>
          <a:ln>
            <a:noFill/>
          </a:ln>
        </p:spPr>
      </p:pic>
      <p:pic>
        <p:nvPicPr>
          <p:cNvPr id="189" name="Google Shape;189;p23"/>
          <p:cNvPicPr preferRelativeResize="0"/>
          <p:nvPr/>
        </p:nvPicPr>
        <p:blipFill rotWithShape="1">
          <a:blip r:embed="rId6">
            <a:alphaModFix/>
          </a:blip>
          <a:srcRect/>
          <a:stretch/>
        </p:blipFill>
        <p:spPr>
          <a:xfrm>
            <a:off x="6873805" y="-889"/>
            <a:ext cx="2610598" cy="2391817"/>
          </a:xfrm>
          <a:prstGeom prst="rect">
            <a:avLst/>
          </a:prstGeom>
          <a:noFill/>
          <a:ln>
            <a:noFill/>
          </a:ln>
        </p:spPr>
      </p:pic>
      <p:pic>
        <p:nvPicPr>
          <p:cNvPr id="190" name="Google Shape;190;p23"/>
          <p:cNvPicPr preferRelativeResize="0"/>
          <p:nvPr/>
        </p:nvPicPr>
        <p:blipFill rotWithShape="1">
          <a:blip r:embed="rId7">
            <a:alphaModFix/>
          </a:blip>
          <a:srcRect/>
          <a:stretch/>
        </p:blipFill>
        <p:spPr>
          <a:xfrm>
            <a:off x="4167256" y="4466189"/>
            <a:ext cx="2610599" cy="2391812"/>
          </a:xfrm>
          <a:prstGeom prst="rect">
            <a:avLst/>
          </a:prstGeom>
          <a:noFill/>
          <a:ln>
            <a:noFill/>
          </a:ln>
        </p:spPr>
      </p:pic>
      <p:sp>
        <p:nvSpPr>
          <p:cNvPr id="191" name="Google Shape;191;p23"/>
          <p:cNvSpPr/>
          <p:nvPr/>
        </p:nvSpPr>
        <p:spPr>
          <a:xfrm>
            <a:off x="3649321" y="0"/>
            <a:ext cx="8542679" cy="6858000"/>
          </a:xfrm>
          <a:prstGeom prst="rect">
            <a:avLst/>
          </a:prstGeom>
          <a:gradFill>
            <a:gsLst>
              <a:gs pos="0">
                <a:schemeClr val="lt1"/>
              </a:gs>
              <a:gs pos="5000">
                <a:schemeClr val="lt1"/>
              </a:gs>
              <a:gs pos="58999">
                <a:srgbClr val="FFFFFF">
                  <a:alpha val="0"/>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23"/>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93" name="Google Shape;193;p23" descr="A close up of a sign&#10;&#10;Description automatically generated"/>
          <p:cNvPicPr preferRelativeResize="0"/>
          <p:nvPr/>
        </p:nvPicPr>
        <p:blipFill rotWithShape="1">
          <a:blip r:embed="rId8">
            <a:alphaModFix/>
          </a:blip>
          <a:srcRect/>
          <a:stretch/>
        </p:blipFill>
        <p:spPr>
          <a:xfrm>
            <a:off x="425015" y="923889"/>
            <a:ext cx="2541915" cy="1073714"/>
          </a:xfrm>
          <a:prstGeom prst="rect">
            <a:avLst/>
          </a:prstGeom>
          <a:noFill/>
          <a:ln>
            <a:noFill/>
          </a:ln>
        </p:spPr>
      </p:pic>
      <p:cxnSp>
        <p:nvCxnSpPr>
          <p:cNvPr id="194" name="Google Shape;194;p23"/>
          <p:cNvCxnSpPr/>
          <p:nvPr/>
        </p:nvCxnSpPr>
        <p:spPr>
          <a:xfrm>
            <a:off x="410501" y="5064093"/>
            <a:ext cx="5767451" cy="0"/>
          </a:xfrm>
          <a:prstGeom prst="straightConnector1">
            <a:avLst/>
          </a:prstGeom>
          <a:noFill/>
          <a:ln w="9525" cap="flat" cmpd="sng">
            <a:solidFill>
              <a:schemeClr val="dk2"/>
            </a:solidFill>
            <a:prstDash val="solid"/>
            <a:miter lim="800000"/>
            <a:headEnd type="none" w="sm" len="sm"/>
            <a:tailEnd type="none" w="sm" len="sm"/>
          </a:ln>
        </p:spPr>
      </p:cxnSp>
      <p:sp>
        <p:nvSpPr>
          <p:cNvPr id="195" name="Google Shape;195;p23"/>
          <p:cNvSpPr txBox="1">
            <a:spLocks noGrp="1"/>
          </p:cNvSpPr>
          <p:nvPr>
            <p:ph type="ctrTitle"/>
          </p:nvPr>
        </p:nvSpPr>
        <p:spPr>
          <a:xfrm>
            <a:off x="454044"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5400"/>
              <a:buFont typeface="Arial"/>
              <a:buNone/>
              <a:defRPr sz="5400" b="1" cap="none">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3"/>
          <p:cNvSpPr txBox="1">
            <a:spLocks noGrp="1"/>
          </p:cNvSpPr>
          <p:nvPr>
            <p:ph type="subTitle" idx="1"/>
          </p:nvPr>
        </p:nvSpPr>
        <p:spPr>
          <a:xfrm>
            <a:off x="454044"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600"/>
              <a:buNone/>
              <a:defRPr sz="1600" cap="none">
                <a:solidFill>
                  <a:schemeClr val="dk2"/>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mplate 1">
  <p:cSld name="Template 1">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4"/>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mplate + Subtitle">
  <p:cSld name="Template + Subtitle">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301752" y="248594"/>
            <a:ext cx="11585448"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25"/>
          <p:cNvSpPr txBox="1">
            <a:spLocks noGrp="1"/>
          </p:cNvSpPr>
          <p:nvPr>
            <p:ph type="body" idx="1"/>
          </p:nvPr>
        </p:nvSpPr>
        <p:spPr>
          <a:xfrm>
            <a:off x="301752" y="724845"/>
            <a:ext cx="11585448" cy="31659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5"/>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6"/>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ontent 1B">
  <p:cSld name="Content 1B">
    <p:spTree>
      <p:nvGrpSpPr>
        <p:cNvPr id="1" name="Shape 208"/>
        <p:cNvGrpSpPr/>
        <p:nvPr/>
      </p:nvGrpSpPr>
      <p:grpSpPr>
        <a:xfrm>
          <a:off x="0" y="0"/>
          <a:ext cx="0" cy="0"/>
          <a:chOff x="0" y="0"/>
          <a:chExt cx="0" cy="0"/>
        </a:xfrm>
      </p:grpSpPr>
      <p:pic>
        <p:nvPicPr>
          <p:cNvPr id="209" name="Google Shape;209;p27" descr="Background pattern&#10;&#10;Description automatically generated"/>
          <p:cNvPicPr preferRelativeResize="0"/>
          <p:nvPr/>
        </p:nvPicPr>
        <p:blipFill rotWithShape="1">
          <a:blip r:embed="rId2">
            <a:alphaModFix/>
          </a:blip>
          <a:srcRect/>
          <a:stretch/>
        </p:blipFill>
        <p:spPr>
          <a:xfrm>
            <a:off x="323088" y="0"/>
            <a:ext cx="11868912" cy="6858000"/>
          </a:xfrm>
          <a:prstGeom prst="rect">
            <a:avLst/>
          </a:prstGeom>
          <a:noFill/>
          <a:ln>
            <a:noFill/>
          </a:ln>
        </p:spPr>
      </p:pic>
      <p:sp>
        <p:nvSpPr>
          <p:cNvPr id="210" name="Google Shape;210;p27"/>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27"/>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12" name="Google Shape;212;p27"/>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 Acquis Consulting Group, L.L.C.</a:t>
            </a:r>
            <a:endParaRPr sz="1350" b="0" i="0" u="none" strike="noStrike" cap="none">
              <a:solidFill>
                <a:srgbClr val="595959"/>
              </a:solidFill>
              <a:latin typeface="Arial"/>
              <a:ea typeface="Arial"/>
              <a:cs typeface="Arial"/>
              <a:sym typeface="Arial"/>
            </a:endParaRPr>
          </a:p>
        </p:txBody>
      </p:sp>
      <p:pic>
        <p:nvPicPr>
          <p:cNvPr id="213" name="Google Shape;213;p27" descr="A close up of a sign&#10;&#10;Description automatically generated"/>
          <p:cNvPicPr preferRelativeResize="0"/>
          <p:nvPr/>
        </p:nvPicPr>
        <p:blipFill rotWithShape="1">
          <a:blip r:embed="rId3">
            <a:alphaModFix/>
          </a:blip>
          <a:srcRect/>
          <a:stretch/>
        </p:blipFill>
        <p:spPr>
          <a:xfrm>
            <a:off x="304800" y="6309968"/>
            <a:ext cx="881062" cy="372164"/>
          </a:xfrm>
          <a:prstGeom prst="rect">
            <a:avLst/>
          </a:prstGeom>
          <a:noFill/>
          <a:ln>
            <a:noFill/>
          </a:ln>
        </p:spPr>
      </p:pic>
      <p:cxnSp>
        <p:nvCxnSpPr>
          <p:cNvPr id="214" name="Google Shape;214;p27"/>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15" name="Google Shape;215;p27"/>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7"/>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27"/>
          <p:cNvSpPr/>
          <p:nvPr/>
        </p:nvSpPr>
        <p:spPr>
          <a:xfrm>
            <a:off x="0" y="6801692"/>
            <a:ext cx="12192000" cy="56308"/>
          </a:xfrm>
          <a:prstGeom prst="rect">
            <a:avLst/>
          </a:prstGeom>
          <a:gradFill>
            <a:gsLst>
              <a:gs pos="0">
                <a:schemeClr val="accent2"/>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1C">
  <p:cSld name="Content 1C">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28"/>
          <p:cNvSpPr/>
          <p:nvPr/>
        </p:nvSpPr>
        <p:spPr>
          <a:xfrm>
            <a:off x="0" y="0"/>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ntent 1D">
  <p:cSld name="Content 1D">
    <p:bg>
      <p:bgPr>
        <a:solidFill>
          <a:schemeClr val="accent3"/>
        </a:solidFill>
        <a:effectLst/>
      </p:bgPr>
    </p:bg>
    <p:spTree>
      <p:nvGrpSpPr>
        <p:cNvPr id="1" name="Shape 224"/>
        <p:cNvGrpSpPr/>
        <p:nvPr/>
      </p:nvGrpSpPr>
      <p:grpSpPr>
        <a:xfrm>
          <a:off x="0" y="0"/>
          <a:ext cx="0" cy="0"/>
          <a:chOff x="0" y="0"/>
          <a:chExt cx="0" cy="0"/>
        </a:xfrm>
      </p:grpSpPr>
      <p:sp>
        <p:nvSpPr>
          <p:cNvPr id="225" name="Google Shape;225;p29"/>
          <p:cNvSpPr/>
          <p:nvPr/>
        </p:nvSpPr>
        <p:spPr>
          <a:xfrm>
            <a:off x="0" y="6801692"/>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6" name="Google Shape;226;p29"/>
          <p:cNvSpPr txBox="1"/>
          <p:nvPr/>
        </p:nvSpPr>
        <p:spPr>
          <a:xfrm>
            <a:off x="63795" y="616688"/>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 Subtitle">
  <p:cSld name="Content + Subtitle">
    <p:spTree>
      <p:nvGrpSpPr>
        <p:cNvPr id="1" name="Shape 227"/>
        <p:cNvGrpSpPr/>
        <p:nvPr/>
      </p:nvGrpSpPr>
      <p:grpSpPr>
        <a:xfrm>
          <a:off x="0" y="0"/>
          <a:ext cx="0" cy="0"/>
          <a:chOff x="0" y="0"/>
          <a:chExt cx="0" cy="0"/>
        </a:xfrm>
      </p:grpSpPr>
      <p:sp>
        <p:nvSpPr>
          <p:cNvPr id="228" name="Google Shape;228;p30"/>
          <p:cNvSpPr txBox="1">
            <a:spLocks noGrp="1"/>
          </p:cNvSpPr>
          <p:nvPr>
            <p:ph type="ftr" idx="11"/>
          </p:nvPr>
        </p:nvSpPr>
        <p:spPr>
          <a:xfrm>
            <a:off x="301752" y="5768975"/>
            <a:ext cx="11582405"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30"/>
          <p:cNvSpPr txBox="1">
            <a:spLocks noGrp="1"/>
          </p:cNvSpPr>
          <p:nvPr>
            <p:ph type="title"/>
          </p:nvPr>
        </p:nvSpPr>
        <p:spPr>
          <a:xfrm>
            <a:off x="301752" y="248594"/>
            <a:ext cx="11582401"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30"/>
          <p:cNvSpPr txBox="1">
            <a:spLocks noGrp="1"/>
          </p:cNvSpPr>
          <p:nvPr>
            <p:ph type="body" idx="1"/>
          </p:nvPr>
        </p:nvSpPr>
        <p:spPr>
          <a:xfrm>
            <a:off x="301752" y="724845"/>
            <a:ext cx="11582401" cy="31659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30"/>
          <p:cNvSpPr txBox="1">
            <a:spLocks noGrp="1"/>
          </p:cNvSpPr>
          <p:nvPr>
            <p:ph type="body" idx="2"/>
          </p:nvPr>
        </p:nvSpPr>
        <p:spPr>
          <a:xfrm>
            <a:off x="301752" y="1219200"/>
            <a:ext cx="11582400"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emplate 2">
  <p:cSld name="Template 2">
    <p:spTree>
      <p:nvGrpSpPr>
        <p:cNvPr id="1" name="Shape 232"/>
        <p:cNvGrpSpPr/>
        <p:nvPr/>
      </p:nvGrpSpPr>
      <p:grpSpPr>
        <a:xfrm>
          <a:off x="0" y="0"/>
          <a:ext cx="0" cy="0"/>
          <a:chOff x="0" y="0"/>
          <a:chExt cx="0" cy="0"/>
        </a:xfrm>
      </p:grpSpPr>
      <p:grpSp>
        <p:nvGrpSpPr>
          <p:cNvPr id="233" name="Google Shape;233;p31"/>
          <p:cNvGrpSpPr/>
          <p:nvPr/>
        </p:nvGrpSpPr>
        <p:grpSpPr>
          <a:xfrm>
            <a:off x="0" y="-889"/>
            <a:ext cx="12192000" cy="6858889"/>
            <a:chOff x="0" y="-889"/>
            <a:chExt cx="12192000" cy="6858889"/>
          </a:xfrm>
        </p:grpSpPr>
        <p:sp>
          <p:nvSpPr>
            <p:cNvPr id="234" name="Google Shape;234;p31"/>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31"/>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36" name="Google Shape;236;p31"/>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31"/>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8" name="Google Shape;238;p31"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39" name="Google Shape;239;p31"/>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40" name="Google Shape;240;p31"/>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41" name="Google Shape;241;p31"/>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3_Cover 1">
  <p:cSld name="3_Cover 1">
    <p:spTree>
      <p:nvGrpSpPr>
        <p:cNvPr id="1" name="Shape 29"/>
        <p:cNvGrpSpPr/>
        <p:nvPr/>
      </p:nvGrpSpPr>
      <p:grpSpPr>
        <a:xfrm>
          <a:off x="0" y="0"/>
          <a:ext cx="0" cy="0"/>
          <a:chOff x="0" y="0"/>
          <a:chExt cx="0" cy="0"/>
        </a:xfrm>
      </p:grpSpPr>
      <p:grpSp>
        <p:nvGrpSpPr>
          <p:cNvPr id="30" name="Google Shape;30;p4"/>
          <p:cNvGrpSpPr/>
          <p:nvPr/>
        </p:nvGrpSpPr>
        <p:grpSpPr>
          <a:xfrm>
            <a:off x="0" y="-889"/>
            <a:ext cx="12192000" cy="6858889"/>
            <a:chOff x="0" y="-889"/>
            <a:chExt cx="12192000" cy="6858889"/>
          </a:xfrm>
        </p:grpSpPr>
        <p:sp>
          <p:nvSpPr>
            <p:cNvPr id="31" name="Google Shape;31;p4"/>
            <p:cNvSpPr/>
            <p:nvPr/>
          </p:nvSpPr>
          <p:spPr>
            <a:xfrm>
              <a:off x="1848640" y="-889"/>
              <a:ext cx="8589074" cy="6858889"/>
            </a:xfrm>
            <a:prstGeom prst="parallelogram">
              <a:avLst>
                <a:gd name="adj" fmla="val 61454"/>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4"/>
            <p:cNvSpPr/>
            <p:nvPr/>
          </p:nvSpPr>
          <p:spPr>
            <a:xfrm>
              <a:off x="0" y="-889"/>
              <a:ext cx="5886389" cy="6858889"/>
            </a:xfrm>
            <a:custGeom>
              <a:avLst/>
              <a:gdLst/>
              <a:ahLst/>
              <a:cxnLst/>
              <a:rect l="l" t="t" r="r" b="b"/>
              <a:pathLst>
                <a:path w="5886389" h="6858889" extrusionOk="0">
                  <a:moveTo>
                    <a:pt x="0" y="0"/>
                  </a:moveTo>
                  <a:lnTo>
                    <a:pt x="1512377" y="0"/>
                  </a:lnTo>
                  <a:lnTo>
                    <a:pt x="3534491" y="0"/>
                  </a:lnTo>
                  <a:lnTo>
                    <a:pt x="5886389" y="0"/>
                  </a:lnTo>
                  <a:lnTo>
                    <a:pt x="1671327" y="6858889"/>
                  </a:lnTo>
                  <a:lnTo>
                    <a:pt x="0" y="6858889"/>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4"/>
            <p:cNvSpPr/>
            <p:nvPr/>
          </p:nvSpPr>
          <p:spPr>
            <a:xfrm>
              <a:off x="6399967" y="-889"/>
              <a:ext cx="5792033" cy="6858889"/>
            </a:xfrm>
            <a:custGeom>
              <a:avLst/>
              <a:gdLst/>
              <a:ahLst/>
              <a:cxnLst/>
              <a:rect l="l" t="t" r="r" b="b"/>
              <a:pathLst>
                <a:path w="5792033" h="6858889" extrusionOk="0">
                  <a:moveTo>
                    <a:pt x="4215062" y="0"/>
                  </a:moveTo>
                  <a:lnTo>
                    <a:pt x="5792033" y="0"/>
                  </a:lnTo>
                  <a:lnTo>
                    <a:pt x="5792033" y="6858889"/>
                  </a:lnTo>
                  <a:lnTo>
                    <a:pt x="4374012" y="6858889"/>
                  </a:lnTo>
                  <a:lnTo>
                    <a:pt x="3267376" y="6858889"/>
                  </a:lnTo>
                  <a:lnTo>
                    <a:pt x="0" y="6858889"/>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4" name="Google Shape;34;p4"/>
          <p:cNvSpPr/>
          <p:nvPr/>
        </p:nvSpPr>
        <p:spPr>
          <a:xfrm>
            <a:off x="0" y="0"/>
            <a:ext cx="12192000" cy="6858000"/>
          </a:xfrm>
          <a:prstGeom prst="rect">
            <a:avLst/>
          </a:prstGeom>
          <a:gradFill>
            <a:gsLst>
              <a:gs pos="0">
                <a:srgbClr val="004D86">
                  <a:alpha val="60000"/>
                </a:srgbClr>
              </a:gs>
              <a:gs pos="10000">
                <a:srgbClr val="004D86">
                  <a:alpha val="60000"/>
                </a:srgbClr>
              </a:gs>
              <a:gs pos="67000">
                <a:srgbClr val="605BCA">
                  <a:alpha val="20000"/>
                </a:srgbClr>
              </a:gs>
              <a:gs pos="100000">
                <a:srgbClr val="3ACCFF">
                  <a:alpha val="40000"/>
                </a:srgbClr>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4"/>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gradFill>
            <a:gsLst>
              <a:gs pos="0">
                <a:srgbClr val="3BCCFF">
                  <a:alpha val="0"/>
                </a:srgbClr>
              </a:gs>
              <a:gs pos="44000">
                <a:srgbClr val="52BE6F">
                  <a:alpha val="24313"/>
                </a:srgbClr>
              </a:gs>
              <a:gs pos="73000">
                <a:srgbClr val="F69F0C"/>
              </a:gs>
              <a:gs pos="100000">
                <a:srgbClr val="28246F">
                  <a:alpha val="0"/>
                </a:srgbClr>
              </a:gs>
            </a:gsLst>
            <a:lin ang="30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36" name="Google Shape;36;p4"/>
          <p:cNvCxnSpPr/>
          <p:nvPr/>
        </p:nvCxnSpPr>
        <p:spPr>
          <a:xfrm>
            <a:off x="459178" y="5064093"/>
            <a:ext cx="5767451" cy="0"/>
          </a:xfrm>
          <a:prstGeom prst="straightConnector1">
            <a:avLst/>
          </a:prstGeom>
          <a:noFill/>
          <a:ln w="9525" cap="flat" cmpd="sng">
            <a:solidFill>
              <a:schemeClr val="lt1"/>
            </a:solidFill>
            <a:prstDash val="solid"/>
            <a:miter lim="800000"/>
            <a:headEnd type="none" w="sm" len="sm"/>
            <a:tailEnd type="none" w="sm" len="sm"/>
          </a:ln>
        </p:spPr>
      </p:cxnSp>
      <p:sp>
        <p:nvSpPr>
          <p:cNvPr id="37" name="Google Shape;37;p4"/>
          <p:cNvSpPr txBox="1">
            <a:spLocks noGrp="1"/>
          </p:cNvSpPr>
          <p:nvPr>
            <p:ph type="ctrTitle"/>
          </p:nvPr>
        </p:nvSpPr>
        <p:spPr>
          <a:xfrm>
            <a:off x="459179"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Arial"/>
              <a:buNone/>
              <a:defRPr sz="54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subTitle" idx="1"/>
          </p:nvPr>
        </p:nvSpPr>
        <p:spPr>
          <a:xfrm>
            <a:off x="459179"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600"/>
              <a:buNone/>
              <a:defRPr sz="1600" cap="none">
                <a:solidFill>
                  <a:schemeClr val="lt1"/>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pic>
        <p:nvPicPr>
          <p:cNvPr id="39" name="Google Shape;39;p4" descr="A close up of a sign&#10;&#10;Description automatically generated"/>
          <p:cNvPicPr preferRelativeResize="0"/>
          <p:nvPr/>
        </p:nvPicPr>
        <p:blipFill rotWithShape="1">
          <a:blip r:embed="rId5">
            <a:alphaModFix/>
          </a:blip>
          <a:srcRect/>
          <a:stretch/>
        </p:blipFill>
        <p:spPr>
          <a:xfrm>
            <a:off x="328549" y="880346"/>
            <a:ext cx="2541915" cy="107371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2A">
  <p:cSld name="Content 2A">
    <p:spTree>
      <p:nvGrpSpPr>
        <p:cNvPr id="1" name="Shape 242"/>
        <p:cNvGrpSpPr/>
        <p:nvPr/>
      </p:nvGrpSpPr>
      <p:grpSpPr>
        <a:xfrm>
          <a:off x="0" y="0"/>
          <a:ext cx="0" cy="0"/>
          <a:chOff x="0" y="0"/>
          <a:chExt cx="0" cy="0"/>
        </a:xfrm>
      </p:grpSpPr>
      <p:grpSp>
        <p:nvGrpSpPr>
          <p:cNvPr id="243" name="Google Shape;243;p32"/>
          <p:cNvGrpSpPr/>
          <p:nvPr/>
        </p:nvGrpSpPr>
        <p:grpSpPr>
          <a:xfrm>
            <a:off x="0" y="-889"/>
            <a:ext cx="12192000" cy="6858889"/>
            <a:chOff x="0" y="-889"/>
            <a:chExt cx="12192000" cy="6858889"/>
          </a:xfrm>
        </p:grpSpPr>
        <p:sp>
          <p:nvSpPr>
            <p:cNvPr id="244" name="Google Shape;244;p32"/>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Google Shape;245;p32"/>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46" name="Google Shape;246;p32"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47" name="Google Shape;247;p32"/>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sp>
        <p:nvSpPr>
          <p:cNvPr id="248" name="Google Shape;248;p32"/>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cxnSp>
        <p:nvCxnSpPr>
          <p:cNvPr id="249" name="Google Shape;249;p32"/>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50" name="Google Shape;250;p32"/>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2"/>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2"/>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ntent 2B">
  <p:cSld name="Content 2B">
    <p:spTree>
      <p:nvGrpSpPr>
        <p:cNvPr id="1" name="Shape 253"/>
        <p:cNvGrpSpPr/>
        <p:nvPr/>
      </p:nvGrpSpPr>
      <p:grpSpPr>
        <a:xfrm>
          <a:off x="0" y="0"/>
          <a:ext cx="0" cy="0"/>
          <a:chOff x="0" y="0"/>
          <a:chExt cx="0" cy="0"/>
        </a:xfrm>
      </p:grpSpPr>
      <p:grpSp>
        <p:nvGrpSpPr>
          <p:cNvPr id="254" name="Google Shape;254;p33"/>
          <p:cNvGrpSpPr/>
          <p:nvPr/>
        </p:nvGrpSpPr>
        <p:grpSpPr>
          <a:xfrm>
            <a:off x="0" y="-889"/>
            <a:ext cx="12192000" cy="6858889"/>
            <a:chOff x="0" y="-889"/>
            <a:chExt cx="12192000" cy="6858889"/>
          </a:xfrm>
        </p:grpSpPr>
        <p:sp>
          <p:nvSpPr>
            <p:cNvPr id="255" name="Google Shape;255;p33"/>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33"/>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57" name="Google Shape;257;p33"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58" name="Google Shape;258;p33"/>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59" name="Google Shape;259;p33"/>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60" name="Google Shape;260;p33"/>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61" name="Google Shape;261;p33"/>
          <p:cNvSpPr txBox="1">
            <a:spLocks noGrp="1"/>
          </p:cNvSpPr>
          <p:nvPr>
            <p:ph type="title"/>
          </p:nvPr>
        </p:nvSpPr>
        <p:spPr>
          <a:xfrm>
            <a:off x="301752" y="266699"/>
            <a:ext cx="11585445"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3"/>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33"/>
          <p:cNvSpPr txBox="1">
            <a:spLocks noGrp="1"/>
          </p:cNvSpPr>
          <p:nvPr>
            <p:ph type="ftr" idx="11"/>
          </p:nvPr>
        </p:nvSpPr>
        <p:spPr>
          <a:xfrm>
            <a:off x="301752" y="5768975"/>
            <a:ext cx="11585452"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Content 2C">
  <p:cSld name="Content 2C">
    <p:spTree>
      <p:nvGrpSpPr>
        <p:cNvPr id="1" name="Shape 264"/>
        <p:cNvGrpSpPr/>
        <p:nvPr/>
      </p:nvGrpSpPr>
      <p:grpSpPr>
        <a:xfrm>
          <a:off x="0" y="0"/>
          <a:ext cx="0" cy="0"/>
          <a:chOff x="0" y="0"/>
          <a:chExt cx="0" cy="0"/>
        </a:xfrm>
      </p:grpSpPr>
      <p:grpSp>
        <p:nvGrpSpPr>
          <p:cNvPr id="265" name="Google Shape;265;p34"/>
          <p:cNvGrpSpPr/>
          <p:nvPr/>
        </p:nvGrpSpPr>
        <p:grpSpPr>
          <a:xfrm>
            <a:off x="0" y="-889"/>
            <a:ext cx="12192000" cy="6858889"/>
            <a:chOff x="0" y="-889"/>
            <a:chExt cx="12192000" cy="6858889"/>
          </a:xfrm>
        </p:grpSpPr>
        <p:sp>
          <p:nvSpPr>
            <p:cNvPr id="266" name="Google Shape;266;p34"/>
            <p:cNvSpPr/>
            <p:nvPr/>
          </p:nvSpPr>
          <p:spPr>
            <a:xfrm>
              <a:off x="0" y="-889"/>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7" name="Google Shape;267;p34"/>
            <p:cNvSpPr/>
            <p:nvPr/>
          </p:nvSpPr>
          <p:spPr>
            <a:xfrm rot="-5400000">
              <a:off x="2667000" y="-2667001"/>
              <a:ext cx="6858000" cy="12192000"/>
            </a:xfrm>
            <a:prstGeom prst="rect">
              <a:avLst/>
            </a:prstGeom>
            <a:gradFill>
              <a:gsLst>
                <a:gs pos="0">
                  <a:schemeClr val="lt1"/>
                </a:gs>
                <a:gs pos="66000">
                  <a:schemeClr val="lt1"/>
                </a:gs>
                <a:gs pos="100000">
                  <a:srgbClr val="FFFFFF">
                    <a:alpha val="0"/>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68" name="Google Shape;268;p34" descr="A close up of a sign&#10;&#10;Description automatically generated"/>
          <p:cNvPicPr preferRelativeResize="0"/>
          <p:nvPr/>
        </p:nvPicPr>
        <p:blipFill rotWithShape="1">
          <a:blip r:embed="rId2">
            <a:alphaModFix/>
          </a:blip>
          <a:srcRect/>
          <a:stretch/>
        </p:blipFill>
        <p:spPr>
          <a:xfrm>
            <a:off x="11006138" y="6238530"/>
            <a:ext cx="881062" cy="372164"/>
          </a:xfrm>
          <a:prstGeom prst="rect">
            <a:avLst/>
          </a:prstGeom>
          <a:noFill/>
          <a:ln>
            <a:noFill/>
          </a:ln>
        </p:spPr>
      </p:pic>
      <p:sp>
        <p:nvSpPr>
          <p:cNvPr id="269" name="Google Shape;269;p34"/>
          <p:cNvSpPr txBox="1"/>
          <p:nvPr/>
        </p:nvSpPr>
        <p:spPr>
          <a:xfrm>
            <a:off x="301752" y="6210300"/>
            <a:ext cx="234949" cy="57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70" name="Google Shape;270;p34"/>
          <p:cNvSpPr txBox="1"/>
          <p:nvPr/>
        </p:nvSpPr>
        <p:spPr>
          <a:xfrm>
            <a:off x="792291" y="6210300"/>
            <a:ext cx="2540688" cy="571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71" name="Google Shape;271;p34"/>
          <p:cNvCxnSpPr/>
          <p:nvPr/>
        </p:nvCxnSpPr>
        <p:spPr>
          <a:xfrm>
            <a:off x="664496"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272" name="Google Shape;272;p34"/>
          <p:cNvSpPr txBox="1">
            <a:spLocks noGrp="1"/>
          </p:cNvSpPr>
          <p:nvPr>
            <p:ph type="title"/>
          </p:nvPr>
        </p:nvSpPr>
        <p:spPr>
          <a:xfrm>
            <a:off x="301752" y="266699"/>
            <a:ext cx="11585446"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34"/>
          <p:cNvSpPr txBox="1">
            <a:spLocks noGrp="1"/>
          </p:cNvSpPr>
          <p:nvPr>
            <p:ph type="body" idx="1"/>
          </p:nvPr>
        </p:nvSpPr>
        <p:spPr>
          <a:xfrm>
            <a:off x="301751" y="1219201"/>
            <a:ext cx="11585449"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34"/>
          <p:cNvSpPr txBox="1">
            <a:spLocks noGrp="1"/>
          </p:cNvSpPr>
          <p:nvPr>
            <p:ph type="ftr" idx="11"/>
          </p:nvPr>
        </p:nvSpPr>
        <p:spPr>
          <a:xfrm>
            <a:off x="301751" y="5768975"/>
            <a:ext cx="11585453"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mplate 3">
  <p:cSld name="Template 3">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35"/>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5"/>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79" name="Google Shape;279;p35"/>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80" name="Google Shape;280;p35"/>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36"/>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6"/>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286" name="Google Shape;286;p36"/>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©2024 Acquis Consulting Group, L.L.C.</a:t>
            </a:r>
            <a:endParaRPr sz="1350" b="0" i="0" u="none" strike="noStrike" cap="none">
              <a:solidFill>
                <a:srgbClr val="595959"/>
              </a:solidFill>
              <a:latin typeface="Arial"/>
              <a:ea typeface="Arial"/>
              <a:cs typeface="Arial"/>
              <a:sym typeface="Arial"/>
            </a:endParaRPr>
          </a:p>
        </p:txBody>
      </p:sp>
      <p:cxnSp>
        <p:nvCxnSpPr>
          <p:cNvPr id="287" name="Google Shape;287;p36"/>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2_Blank" type="blank">
  <p:cSld name="BLANK">
    <p:spTree>
      <p:nvGrpSpPr>
        <p:cNvPr id="1" name="Shape 28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Cover 7A">
  <p:cSld name="1_Cover 7A">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6873805" y="2509051"/>
            <a:ext cx="2610599" cy="4348949"/>
          </a:xfrm>
          <a:prstGeom prst="rect">
            <a:avLst/>
          </a:prstGeom>
          <a:noFill/>
          <a:ln>
            <a:noFill/>
          </a:ln>
        </p:spPr>
      </p:pic>
      <p:pic>
        <p:nvPicPr>
          <p:cNvPr id="42" name="Google Shape;42;p5"/>
          <p:cNvPicPr preferRelativeResize="0"/>
          <p:nvPr/>
        </p:nvPicPr>
        <p:blipFill rotWithShape="1">
          <a:blip r:embed="rId3">
            <a:alphaModFix/>
          </a:blip>
          <a:srcRect/>
          <a:stretch/>
        </p:blipFill>
        <p:spPr>
          <a:xfrm>
            <a:off x="9581404" y="0"/>
            <a:ext cx="2610595" cy="4347146"/>
          </a:xfrm>
          <a:prstGeom prst="rect">
            <a:avLst/>
          </a:prstGeom>
          <a:noFill/>
          <a:ln>
            <a:noFill/>
          </a:ln>
        </p:spPr>
      </p:pic>
      <p:pic>
        <p:nvPicPr>
          <p:cNvPr id="43" name="Google Shape;43;p5"/>
          <p:cNvPicPr preferRelativeResize="0"/>
          <p:nvPr/>
        </p:nvPicPr>
        <p:blipFill rotWithShape="1">
          <a:blip r:embed="rId4">
            <a:alphaModFix/>
          </a:blip>
          <a:srcRect/>
          <a:stretch/>
        </p:blipFill>
        <p:spPr>
          <a:xfrm>
            <a:off x="9581403" y="4467073"/>
            <a:ext cx="2610598" cy="2390928"/>
          </a:xfrm>
          <a:prstGeom prst="rect">
            <a:avLst/>
          </a:prstGeom>
          <a:noFill/>
          <a:ln>
            <a:noFill/>
          </a:ln>
        </p:spPr>
      </p:pic>
      <p:pic>
        <p:nvPicPr>
          <p:cNvPr id="44" name="Google Shape;44;p5"/>
          <p:cNvPicPr preferRelativeResize="0"/>
          <p:nvPr/>
        </p:nvPicPr>
        <p:blipFill rotWithShape="1">
          <a:blip r:embed="rId5">
            <a:alphaModFix/>
          </a:blip>
          <a:srcRect/>
          <a:stretch/>
        </p:blipFill>
        <p:spPr>
          <a:xfrm>
            <a:off x="4167264" y="-1801"/>
            <a:ext cx="2608489" cy="4348948"/>
          </a:xfrm>
          <a:prstGeom prst="rect">
            <a:avLst/>
          </a:prstGeom>
          <a:noFill/>
          <a:ln>
            <a:noFill/>
          </a:ln>
        </p:spPr>
      </p:pic>
      <p:pic>
        <p:nvPicPr>
          <p:cNvPr id="45" name="Google Shape;45;p5"/>
          <p:cNvPicPr preferRelativeResize="0"/>
          <p:nvPr/>
        </p:nvPicPr>
        <p:blipFill rotWithShape="1">
          <a:blip r:embed="rId6">
            <a:alphaModFix/>
          </a:blip>
          <a:srcRect/>
          <a:stretch/>
        </p:blipFill>
        <p:spPr>
          <a:xfrm>
            <a:off x="6873805" y="-889"/>
            <a:ext cx="2610598" cy="2391817"/>
          </a:xfrm>
          <a:prstGeom prst="rect">
            <a:avLst/>
          </a:prstGeom>
          <a:noFill/>
          <a:ln>
            <a:noFill/>
          </a:ln>
        </p:spPr>
      </p:pic>
      <p:pic>
        <p:nvPicPr>
          <p:cNvPr id="46" name="Google Shape;46;p5"/>
          <p:cNvPicPr preferRelativeResize="0"/>
          <p:nvPr/>
        </p:nvPicPr>
        <p:blipFill rotWithShape="1">
          <a:blip r:embed="rId7">
            <a:alphaModFix/>
          </a:blip>
          <a:srcRect/>
          <a:stretch/>
        </p:blipFill>
        <p:spPr>
          <a:xfrm>
            <a:off x="4167256" y="4466189"/>
            <a:ext cx="2610599" cy="2391812"/>
          </a:xfrm>
          <a:prstGeom prst="rect">
            <a:avLst/>
          </a:prstGeom>
          <a:noFill/>
          <a:ln>
            <a:noFill/>
          </a:ln>
        </p:spPr>
      </p:pic>
      <p:sp>
        <p:nvSpPr>
          <p:cNvPr id="47" name="Google Shape;47;p5"/>
          <p:cNvSpPr/>
          <p:nvPr/>
        </p:nvSpPr>
        <p:spPr>
          <a:xfrm>
            <a:off x="3649321" y="0"/>
            <a:ext cx="8542679" cy="6858000"/>
          </a:xfrm>
          <a:prstGeom prst="rect">
            <a:avLst/>
          </a:prstGeom>
          <a:gradFill>
            <a:gsLst>
              <a:gs pos="0">
                <a:schemeClr val="lt1"/>
              </a:gs>
              <a:gs pos="5000">
                <a:schemeClr val="lt1"/>
              </a:gs>
              <a:gs pos="58999">
                <a:srgbClr val="FFFFFF">
                  <a:alpha val="0"/>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 name="Google Shape;48;p5"/>
          <p:cNvSpPr/>
          <p:nvPr/>
        </p:nvSpPr>
        <p:spPr>
          <a:xfrm>
            <a:off x="-2" y="0"/>
            <a:ext cx="9667345" cy="6858889"/>
          </a:xfrm>
          <a:custGeom>
            <a:avLst/>
            <a:gdLst/>
            <a:ahLst/>
            <a:cxnLst/>
            <a:rect l="l" t="t" r="r" b="b"/>
            <a:pathLst>
              <a:path w="9667345" h="6858889" extrusionOk="0">
                <a:moveTo>
                  <a:pt x="0" y="6810685"/>
                </a:moveTo>
                <a:lnTo>
                  <a:pt x="59283" y="6858456"/>
                </a:lnTo>
                <a:lnTo>
                  <a:pt x="39402" y="6858456"/>
                </a:lnTo>
                <a:lnTo>
                  <a:pt x="0" y="6827674"/>
                </a:lnTo>
                <a:close/>
                <a:moveTo>
                  <a:pt x="0" y="6672270"/>
                </a:moveTo>
                <a:lnTo>
                  <a:pt x="80461" y="6741333"/>
                </a:lnTo>
                <a:cubicBezTo>
                  <a:pt x="130162" y="6780662"/>
                  <a:pt x="180728" y="6819559"/>
                  <a:pt x="232159" y="6857592"/>
                </a:cubicBezTo>
                <a:lnTo>
                  <a:pt x="213144" y="6857592"/>
                </a:lnTo>
                <a:cubicBezTo>
                  <a:pt x="164738" y="6821288"/>
                  <a:pt x="117197" y="6784552"/>
                  <a:pt x="70519" y="6747384"/>
                </a:cubicBezTo>
                <a:lnTo>
                  <a:pt x="0" y="6686879"/>
                </a:lnTo>
                <a:close/>
                <a:moveTo>
                  <a:pt x="0" y="6527854"/>
                </a:moveTo>
                <a:lnTo>
                  <a:pt x="2977" y="6530761"/>
                </a:lnTo>
                <a:cubicBezTo>
                  <a:pt x="64732" y="6587479"/>
                  <a:pt x="128433" y="6642523"/>
                  <a:pt x="194126" y="6695952"/>
                </a:cubicBezTo>
                <a:cubicBezTo>
                  <a:pt x="261117" y="6750841"/>
                  <a:pt x="331564" y="6805297"/>
                  <a:pt x="404173" y="6858024"/>
                </a:cubicBezTo>
                <a:lnTo>
                  <a:pt x="386452" y="6858024"/>
                </a:lnTo>
                <a:cubicBezTo>
                  <a:pt x="315573" y="6807459"/>
                  <a:pt x="246854" y="6755595"/>
                  <a:pt x="180728" y="6702435"/>
                </a:cubicBezTo>
                <a:lnTo>
                  <a:pt x="0" y="6545608"/>
                </a:lnTo>
                <a:close/>
                <a:moveTo>
                  <a:pt x="0" y="6370764"/>
                </a:moveTo>
                <a:lnTo>
                  <a:pt x="116037" y="6485384"/>
                </a:lnTo>
                <a:cubicBezTo>
                  <a:pt x="177042" y="6542099"/>
                  <a:pt x="239940" y="6597143"/>
                  <a:pt x="304768" y="6650572"/>
                </a:cubicBezTo>
                <a:cubicBezTo>
                  <a:pt x="392072" y="6721019"/>
                  <a:pt x="483697" y="6790170"/>
                  <a:pt x="578345" y="6858024"/>
                </a:cubicBezTo>
                <a:lnTo>
                  <a:pt x="559329" y="6858024"/>
                </a:lnTo>
                <a:cubicBezTo>
                  <a:pt x="466839" y="6793196"/>
                  <a:pt x="377808" y="6726206"/>
                  <a:pt x="294395" y="6657055"/>
                </a:cubicBezTo>
                <a:cubicBezTo>
                  <a:pt x="229134" y="6603409"/>
                  <a:pt x="165865" y="6548177"/>
                  <a:pt x="104541" y="6491293"/>
                </a:cubicBezTo>
                <a:lnTo>
                  <a:pt x="0" y="6388228"/>
                </a:lnTo>
                <a:close/>
                <a:moveTo>
                  <a:pt x="0" y="6202503"/>
                </a:moveTo>
                <a:lnTo>
                  <a:pt x="55211" y="6264794"/>
                </a:lnTo>
                <a:cubicBezTo>
                  <a:pt x="168600" y="6385017"/>
                  <a:pt x="289533" y="6498333"/>
                  <a:pt x="418434" y="6605192"/>
                </a:cubicBezTo>
                <a:cubicBezTo>
                  <a:pt x="522593" y="6691631"/>
                  <a:pt x="635828" y="6776340"/>
                  <a:pt x="754680" y="6857592"/>
                </a:cubicBezTo>
                <a:lnTo>
                  <a:pt x="735663" y="6857592"/>
                </a:lnTo>
                <a:cubicBezTo>
                  <a:pt x="620270" y="6778069"/>
                  <a:pt x="510060" y="6695520"/>
                  <a:pt x="408494" y="6611243"/>
                </a:cubicBezTo>
                <a:cubicBezTo>
                  <a:pt x="278836" y="6503843"/>
                  <a:pt x="157336" y="6390123"/>
                  <a:pt x="43521" y="6269568"/>
                </a:cubicBezTo>
                <a:lnTo>
                  <a:pt x="0" y="6220508"/>
                </a:lnTo>
                <a:close/>
                <a:moveTo>
                  <a:pt x="0" y="6024018"/>
                </a:moveTo>
                <a:lnTo>
                  <a:pt x="8034" y="6034410"/>
                </a:lnTo>
                <a:cubicBezTo>
                  <a:pt x="165001" y="6225012"/>
                  <a:pt x="338317" y="6399523"/>
                  <a:pt x="529076" y="6559812"/>
                </a:cubicBezTo>
                <a:cubicBezTo>
                  <a:pt x="652683" y="6662242"/>
                  <a:pt x="789255" y="6762942"/>
                  <a:pt x="932743" y="6858024"/>
                </a:cubicBezTo>
                <a:lnTo>
                  <a:pt x="913294" y="6858024"/>
                </a:lnTo>
                <a:cubicBezTo>
                  <a:pt x="773696" y="6765103"/>
                  <a:pt x="640149" y="6666563"/>
                  <a:pt x="519135" y="6564134"/>
                </a:cubicBezTo>
                <a:cubicBezTo>
                  <a:pt x="391098" y="6457275"/>
                  <a:pt x="271003" y="6343959"/>
                  <a:pt x="158491" y="6223702"/>
                </a:cubicBezTo>
                <a:lnTo>
                  <a:pt x="0" y="6043322"/>
                </a:lnTo>
                <a:close/>
                <a:moveTo>
                  <a:pt x="0" y="5825690"/>
                </a:moveTo>
                <a:lnTo>
                  <a:pt x="125453" y="5989143"/>
                </a:lnTo>
                <a:cubicBezTo>
                  <a:pt x="281200" y="6179631"/>
                  <a:pt x="453280" y="6354142"/>
                  <a:pt x="642743" y="6514432"/>
                </a:cubicBezTo>
                <a:cubicBezTo>
                  <a:pt x="770240" y="6619886"/>
                  <a:pt x="907245" y="6722749"/>
                  <a:pt x="1051163" y="6819992"/>
                </a:cubicBezTo>
                <a:cubicBezTo>
                  <a:pt x="1070613" y="6832525"/>
                  <a:pt x="1090493" y="6845058"/>
                  <a:pt x="1109942" y="6858456"/>
                </a:cubicBezTo>
                <a:lnTo>
                  <a:pt x="1090062" y="6858456"/>
                </a:lnTo>
                <a:cubicBezTo>
                  <a:pt x="1073637" y="6848084"/>
                  <a:pt x="1057215" y="6837712"/>
                  <a:pt x="1040791" y="6826907"/>
                </a:cubicBezTo>
                <a:cubicBezTo>
                  <a:pt x="896871" y="6729664"/>
                  <a:pt x="755977" y="6626369"/>
                  <a:pt x="632370" y="6519185"/>
                </a:cubicBezTo>
                <a:cubicBezTo>
                  <a:pt x="441611" y="6358896"/>
                  <a:pt x="268781" y="6184081"/>
                  <a:pt x="112604" y="5993214"/>
                </a:cubicBezTo>
                <a:lnTo>
                  <a:pt x="0" y="5846530"/>
                </a:lnTo>
                <a:close/>
                <a:moveTo>
                  <a:pt x="0" y="5604549"/>
                </a:moveTo>
                <a:lnTo>
                  <a:pt x="95478" y="5747885"/>
                </a:lnTo>
                <a:cubicBezTo>
                  <a:pt x="286291" y="6016330"/>
                  <a:pt x="505520" y="6255332"/>
                  <a:pt x="756408" y="6469052"/>
                </a:cubicBezTo>
                <a:cubicBezTo>
                  <a:pt x="880449" y="6574506"/>
                  <a:pt x="1017453" y="6677369"/>
                  <a:pt x="1161372" y="6774611"/>
                </a:cubicBezTo>
                <a:cubicBezTo>
                  <a:pt x="1202863" y="6803136"/>
                  <a:pt x="1246083" y="6830364"/>
                  <a:pt x="1289734" y="6857592"/>
                </a:cubicBezTo>
                <a:lnTo>
                  <a:pt x="1271150" y="6857592"/>
                </a:lnTo>
                <a:cubicBezTo>
                  <a:pt x="1230523" y="6832093"/>
                  <a:pt x="1190329" y="6806593"/>
                  <a:pt x="1151432" y="6780662"/>
                </a:cubicBezTo>
                <a:cubicBezTo>
                  <a:pt x="1004054" y="6683419"/>
                  <a:pt x="870076" y="6580125"/>
                  <a:pt x="743010" y="6472941"/>
                </a:cubicBezTo>
                <a:cubicBezTo>
                  <a:pt x="491907" y="6260303"/>
                  <a:pt x="272678" y="6021301"/>
                  <a:pt x="81919" y="5752315"/>
                </a:cubicBezTo>
                <a:lnTo>
                  <a:pt x="0" y="5628996"/>
                </a:lnTo>
                <a:close/>
                <a:moveTo>
                  <a:pt x="0" y="5359076"/>
                </a:moveTo>
                <a:lnTo>
                  <a:pt x="78670" y="5496155"/>
                </a:lnTo>
                <a:cubicBezTo>
                  <a:pt x="296387" y="5850882"/>
                  <a:pt x="557492" y="6157873"/>
                  <a:pt x="867049" y="6423672"/>
                </a:cubicBezTo>
                <a:cubicBezTo>
                  <a:pt x="991088" y="6529127"/>
                  <a:pt x="1128093" y="6631988"/>
                  <a:pt x="1272015" y="6729231"/>
                </a:cubicBezTo>
                <a:cubicBezTo>
                  <a:pt x="1335979" y="6773315"/>
                  <a:pt x="1402536" y="6816102"/>
                  <a:pt x="1469526" y="6857592"/>
                </a:cubicBezTo>
                <a:lnTo>
                  <a:pt x="1450509" y="6857592"/>
                </a:lnTo>
                <a:cubicBezTo>
                  <a:pt x="1385681" y="6818263"/>
                  <a:pt x="1321284" y="6777637"/>
                  <a:pt x="1258184" y="6735282"/>
                </a:cubicBezTo>
                <a:cubicBezTo>
                  <a:pt x="1114264" y="6638039"/>
                  <a:pt x="980285" y="6534745"/>
                  <a:pt x="856678" y="6427561"/>
                </a:cubicBezTo>
                <a:cubicBezTo>
                  <a:pt x="547120" y="6161763"/>
                  <a:pt x="284664" y="5854772"/>
                  <a:pt x="65196" y="5499518"/>
                </a:cubicBezTo>
                <a:lnTo>
                  <a:pt x="0" y="5386698"/>
                </a:lnTo>
                <a:close/>
                <a:moveTo>
                  <a:pt x="0" y="5079907"/>
                </a:moveTo>
                <a:lnTo>
                  <a:pt x="75746" y="5232455"/>
                </a:lnTo>
                <a:cubicBezTo>
                  <a:pt x="314438" y="5681597"/>
                  <a:pt x="611840" y="6058901"/>
                  <a:pt x="980716" y="6377859"/>
                </a:cubicBezTo>
                <a:cubicBezTo>
                  <a:pt x="1100866" y="6483315"/>
                  <a:pt x="1238303" y="6586176"/>
                  <a:pt x="1378765" y="6683419"/>
                </a:cubicBezTo>
                <a:cubicBezTo>
                  <a:pt x="1466068" y="6743925"/>
                  <a:pt x="1558557" y="6801840"/>
                  <a:pt x="1652775" y="6858024"/>
                </a:cubicBezTo>
                <a:lnTo>
                  <a:pt x="1631165" y="6858024"/>
                </a:lnTo>
                <a:cubicBezTo>
                  <a:pt x="1540405" y="6804432"/>
                  <a:pt x="1452670" y="6748680"/>
                  <a:pt x="1368824" y="6690334"/>
                </a:cubicBezTo>
                <a:cubicBezTo>
                  <a:pt x="1224905" y="6593091"/>
                  <a:pt x="1090925" y="6489797"/>
                  <a:pt x="967318" y="6382614"/>
                </a:cubicBezTo>
                <a:cubicBezTo>
                  <a:pt x="600712" y="6063656"/>
                  <a:pt x="301932" y="5685380"/>
                  <a:pt x="62592" y="5235569"/>
                </a:cubicBezTo>
                <a:lnTo>
                  <a:pt x="0" y="5109615"/>
                </a:lnTo>
                <a:close/>
                <a:moveTo>
                  <a:pt x="0" y="4754262"/>
                </a:moveTo>
                <a:lnTo>
                  <a:pt x="86287" y="4958028"/>
                </a:lnTo>
                <a:cubicBezTo>
                  <a:pt x="336960" y="5509160"/>
                  <a:pt x="666675" y="5960362"/>
                  <a:pt x="1091358" y="6332479"/>
                </a:cubicBezTo>
                <a:cubicBezTo>
                  <a:pt x="1214964" y="6437934"/>
                  <a:pt x="1348944" y="6540795"/>
                  <a:pt x="1489406" y="6638039"/>
                </a:cubicBezTo>
                <a:cubicBezTo>
                  <a:pt x="1600048" y="6714537"/>
                  <a:pt x="1716308" y="6787577"/>
                  <a:pt x="1836889" y="6857592"/>
                </a:cubicBezTo>
                <a:lnTo>
                  <a:pt x="1816575" y="6857592"/>
                </a:lnTo>
                <a:cubicBezTo>
                  <a:pt x="1699884" y="6789306"/>
                  <a:pt x="1586651" y="6718427"/>
                  <a:pt x="1479466" y="6644089"/>
                </a:cubicBezTo>
                <a:cubicBezTo>
                  <a:pt x="1335546" y="6546846"/>
                  <a:pt x="1201999" y="6443552"/>
                  <a:pt x="1081417" y="6336369"/>
                </a:cubicBezTo>
                <a:cubicBezTo>
                  <a:pt x="656734" y="5964251"/>
                  <a:pt x="324372" y="5511395"/>
                  <a:pt x="73038" y="4959848"/>
                </a:cubicBezTo>
                <a:lnTo>
                  <a:pt x="0" y="4787554"/>
                </a:lnTo>
                <a:close/>
                <a:moveTo>
                  <a:pt x="0" y="4357497"/>
                </a:moveTo>
                <a:lnTo>
                  <a:pt x="3590" y="4371077"/>
                </a:lnTo>
                <a:cubicBezTo>
                  <a:pt x="33405" y="4468408"/>
                  <a:pt x="67926" y="4568055"/>
                  <a:pt x="107256" y="4670269"/>
                </a:cubicBezTo>
                <a:cubicBezTo>
                  <a:pt x="364842" y="5332819"/>
                  <a:pt x="723130" y="5861822"/>
                  <a:pt x="1205024" y="6287099"/>
                </a:cubicBezTo>
                <a:cubicBezTo>
                  <a:pt x="1325606" y="6392554"/>
                  <a:pt x="1456128" y="6495415"/>
                  <a:pt x="1600048" y="6592659"/>
                </a:cubicBezTo>
                <a:cubicBezTo>
                  <a:pt x="1733164" y="6685148"/>
                  <a:pt x="1874923" y="6773747"/>
                  <a:pt x="2023165" y="6858024"/>
                </a:cubicBezTo>
                <a:lnTo>
                  <a:pt x="2001554" y="6858024"/>
                </a:lnTo>
                <a:cubicBezTo>
                  <a:pt x="1858500" y="6775908"/>
                  <a:pt x="1719334" y="6689469"/>
                  <a:pt x="1587082" y="6599142"/>
                </a:cubicBezTo>
                <a:cubicBezTo>
                  <a:pt x="1446188" y="6501898"/>
                  <a:pt x="1315665" y="6398605"/>
                  <a:pt x="1192058" y="6291421"/>
                </a:cubicBezTo>
                <a:cubicBezTo>
                  <a:pt x="713190" y="5866144"/>
                  <a:pt x="351877" y="5337573"/>
                  <a:pt x="94290" y="4672429"/>
                </a:cubicBezTo>
                <a:lnTo>
                  <a:pt x="0" y="4400852"/>
                </a:lnTo>
                <a:close/>
                <a:moveTo>
                  <a:pt x="0" y="3631903"/>
                </a:moveTo>
                <a:lnTo>
                  <a:pt x="10844" y="3768898"/>
                </a:lnTo>
                <a:cubicBezTo>
                  <a:pt x="44858" y="4035486"/>
                  <a:pt x="118926" y="4317816"/>
                  <a:pt x="234320" y="4624456"/>
                </a:cubicBezTo>
                <a:cubicBezTo>
                  <a:pt x="488449" y="5287439"/>
                  <a:pt x="839822" y="5816009"/>
                  <a:pt x="1315233" y="6239558"/>
                </a:cubicBezTo>
                <a:cubicBezTo>
                  <a:pt x="1435814" y="6347174"/>
                  <a:pt x="1566337" y="6450035"/>
                  <a:pt x="1706800" y="6547278"/>
                </a:cubicBezTo>
                <a:cubicBezTo>
                  <a:pt x="1864118" y="6656623"/>
                  <a:pt x="2028350" y="6758620"/>
                  <a:pt x="2205549" y="6857592"/>
                </a:cubicBezTo>
                <a:lnTo>
                  <a:pt x="2183507" y="6857592"/>
                </a:lnTo>
                <a:cubicBezTo>
                  <a:pt x="2010198" y="6760782"/>
                  <a:pt x="1848127" y="6660513"/>
                  <a:pt x="1696860" y="6553329"/>
                </a:cubicBezTo>
                <a:cubicBezTo>
                  <a:pt x="1556397" y="6456086"/>
                  <a:pt x="1425874" y="6352792"/>
                  <a:pt x="1305292" y="6245609"/>
                </a:cubicBezTo>
                <a:cubicBezTo>
                  <a:pt x="829883" y="5820332"/>
                  <a:pt x="475051" y="5291760"/>
                  <a:pt x="220923" y="4626617"/>
                </a:cubicBezTo>
                <a:cubicBezTo>
                  <a:pt x="142263" y="4421110"/>
                  <a:pt x="82837" y="4226947"/>
                  <a:pt x="42265" y="4041321"/>
                </a:cubicBezTo>
                <a:lnTo>
                  <a:pt x="0" y="3795139"/>
                </a:lnTo>
                <a:close/>
                <a:moveTo>
                  <a:pt x="5434888" y="1729"/>
                </a:moveTo>
                <a:lnTo>
                  <a:pt x="5448286" y="1729"/>
                </a:lnTo>
                <a:cubicBezTo>
                  <a:pt x="5418033" y="302967"/>
                  <a:pt x="5344560" y="600316"/>
                  <a:pt x="5227436" y="893774"/>
                </a:cubicBezTo>
                <a:cubicBezTo>
                  <a:pt x="5173844" y="1019974"/>
                  <a:pt x="5117227" y="1145742"/>
                  <a:pt x="5060177" y="1269781"/>
                </a:cubicBezTo>
                <a:cubicBezTo>
                  <a:pt x="4952995" y="1494521"/>
                  <a:pt x="4842785" y="1727905"/>
                  <a:pt x="4785736" y="1963449"/>
                </a:cubicBezTo>
                <a:cubicBezTo>
                  <a:pt x="4695407" y="2329084"/>
                  <a:pt x="4728687" y="2696879"/>
                  <a:pt x="4768880" y="3010651"/>
                </a:cubicBezTo>
                <a:cubicBezTo>
                  <a:pt x="4832844" y="3470935"/>
                  <a:pt x="4956451" y="4067793"/>
                  <a:pt x="5361416" y="4600686"/>
                </a:cubicBezTo>
                <a:cubicBezTo>
                  <a:pt x="5441371" y="4710462"/>
                  <a:pt x="5538614" y="4817646"/>
                  <a:pt x="5642341" y="4920939"/>
                </a:cubicBezTo>
                <a:cubicBezTo>
                  <a:pt x="5986797" y="5257618"/>
                  <a:pt x="6438438" y="5559287"/>
                  <a:pt x="6990779" y="5817306"/>
                </a:cubicBezTo>
                <a:cubicBezTo>
                  <a:pt x="7131674" y="5883431"/>
                  <a:pt x="7275593" y="5945235"/>
                  <a:pt x="7425997" y="6003148"/>
                </a:cubicBezTo>
                <a:cubicBezTo>
                  <a:pt x="7821020" y="6156144"/>
                  <a:pt x="8255805" y="6287963"/>
                  <a:pt x="8717818" y="6393418"/>
                </a:cubicBezTo>
                <a:cubicBezTo>
                  <a:pt x="9019489" y="6462137"/>
                  <a:pt x="9337150" y="6520050"/>
                  <a:pt x="9666913" y="6567592"/>
                </a:cubicBezTo>
                <a:lnTo>
                  <a:pt x="9666913" y="6576236"/>
                </a:lnTo>
                <a:cubicBezTo>
                  <a:pt x="9335853" y="6528262"/>
                  <a:pt x="9016896" y="6470348"/>
                  <a:pt x="8714362" y="6401198"/>
                </a:cubicBezTo>
                <a:cubicBezTo>
                  <a:pt x="8249322" y="6295742"/>
                  <a:pt x="7814105" y="6163492"/>
                  <a:pt x="7416056" y="6008767"/>
                </a:cubicBezTo>
                <a:cubicBezTo>
                  <a:pt x="7268679" y="5950854"/>
                  <a:pt x="7124759" y="5889050"/>
                  <a:pt x="6984296" y="5822924"/>
                </a:cubicBezTo>
                <a:cubicBezTo>
                  <a:pt x="6428930" y="5564474"/>
                  <a:pt x="5973832" y="5263236"/>
                  <a:pt x="5632400" y="4924397"/>
                </a:cubicBezTo>
                <a:cubicBezTo>
                  <a:pt x="5525216" y="4821103"/>
                  <a:pt x="5431863" y="4713487"/>
                  <a:pt x="5348018" y="4604143"/>
                </a:cubicBezTo>
                <a:cubicBezTo>
                  <a:pt x="4943053" y="4069089"/>
                  <a:pt x="4819014" y="3472232"/>
                  <a:pt x="4755482" y="3009786"/>
                </a:cubicBezTo>
                <a:cubicBezTo>
                  <a:pt x="4712262" y="2697743"/>
                  <a:pt x="4682010" y="2328220"/>
                  <a:pt x="4772337" y="1962585"/>
                </a:cubicBezTo>
                <a:cubicBezTo>
                  <a:pt x="4828955" y="1725312"/>
                  <a:pt x="4939596" y="1491927"/>
                  <a:pt x="5043322" y="1266755"/>
                </a:cubicBezTo>
                <a:cubicBezTo>
                  <a:pt x="5103397" y="1142716"/>
                  <a:pt x="5160446" y="1016517"/>
                  <a:pt x="5210581" y="890749"/>
                </a:cubicBezTo>
                <a:cubicBezTo>
                  <a:pt x="5327704" y="597723"/>
                  <a:pt x="5404635" y="300374"/>
                  <a:pt x="5434888" y="1729"/>
                </a:cubicBezTo>
                <a:close/>
                <a:moveTo>
                  <a:pt x="5575783" y="1297"/>
                </a:moveTo>
                <a:lnTo>
                  <a:pt x="5589181" y="1297"/>
                </a:lnTo>
                <a:cubicBezTo>
                  <a:pt x="5555902" y="288272"/>
                  <a:pt x="5481997" y="573087"/>
                  <a:pt x="5368330" y="854012"/>
                </a:cubicBezTo>
                <a:cubicBezTo>
                  <a:pt x="5314738" y="979780"/>
                  <a:pt x="5254664" y="1107709"/>
                  <a:pt x="5197614" y="1231748"/>
                </a:cubicBezTo>
                <a:cubicBezTo>
                  <a:pt x="5090430" y="1454760"/>
                  <a:pt x="4979790" y="1685982"/>
                  <a:pt x="4919715" y="1921527"/>
                </a:cubicBezTo>
                <a:cubicBezTo>
                  <a:pt x="4825929" y="2282839"/>
                  <a:pt x="4856183" y="2652364"/>
                  <a:pt x="4896376" y="2964406"/>
                </a:cubicBezTo>
                <a:cubicBezTo>
                  <a:pt x="4956883" y="3424691"/>
                  <a:pt x="5077033" y="4021548"/>
                  <a:pt x="5472057" y="4554441"/>
                </a:cubicBezTo>
                <a:cubicBezTo>
                  <a:pt x="5555470" y="4664218"/>
                  <a:pt x="5649256" y="4771402"/>
                  <a:pt x="5752981" y="4874695"/>
                </a:cubicBezTo>
                <a:cubicBezTo>
                  <a:pt x="6094413" y="5213533"/>
                  <a:pt x="6546053" y="5515204"/>
                  <a:pt x="7094937" y="5773223"/>
                </a:cubicBezTo>
                <a:cubicBezTo>
                  <a:pt x="7232375" y="5837187"/>
                  <a:pt x="7376294" y="5898990"/>
                  <a:pt x="7526698" y="5956904"/>
                </a:cubicBezTo>
                <a:cubicBezTo>
                  <a:pt x="7921721" y="6109900"/>
                  <a:pt x="8353481" y="6239990"/>
                  <a:pt x="8818519" y="6343283"/>
                </a:cubicBezTo>
                <a:cubicBezTo>
                  <a:pt x="9090369" y="6405087"/>
                  <a:pt x="9373886" y="6457382"/>
                  <a:pt x="9666913" y="6500602"/>
                </a:cubicBezTo>
                <a:lnTo>
                  <a:pt x="9666913" y="6509246"/>
                </a:lnTo>
                <a:cubicBezTo>
                  <a:pt x="9372158" y="6465594"/>
                  <a:pt x="9086479" y="6413299"/>
                  <a:pt x="8811605" y="6351496"/>
                </a:cubicBezTo>
                <a:cubicBezTo>
                  <a:pt x="8349591" y="6248201"/>
                  <a:pt x="7914374" y="6118112"/>
                  <a:pt x="7516324" y="5965116"/>
                </a:cubicBezTo>
                <a:cubicBezTo>
                  <a:pt x="7368947" y="5907202"/>
                  <a:pt x="7225028" y="5845399"/>
                  <a:pt x="7084564" y="5779273"/>
                </a:cubicBezTo>
                <a:cubicBezTo>
                  <a:pt x="6535681" y="5521255"/>
                  <a:pt x="6080582" y="5217856"/>
                  <a:pt x="5739151" y="4879017"/>
                </a:cubicBezTo>
                <a:cubicBezTo>
                  <a:pt x="5635425" y="4775724"/>
                  <a:pt x="5542072" y="4668108"/>
                  <a:pt x="5458226" y="4558762"/>
                </a:cubicBezTo>
                <a:cubicBezTo>
                  <a:pt x="5059745" y="4023709"/>
                  <a:pt x="4942621" y="3427284"/>
                  <a:pt x="4882546" y="2966567"/>
                </a:cubicBezTo>
                <a:cubicBezTo>
                  <a:pt x="4842352" y="2652364"/>
                  <a:pt x="4812099" y="2282839"/>
                  <a:pt x="4905886" y="1919366"/>
                </a:cubicBezTo>
                <a:cubicBezTo>
                  <a:pt x="4965960" y="1683821"/>
                  <a:pt x="5076601" y="1452598"/>
                  <a:pt x="5180327" y="1229587"/>
                </a:cubicBezTo>
                <a:cubicBezTo>
                  <a:pt x="5240834" y="1105980"/>
                  <a:pt x="5300909" y="977619"/>
                  <a:pt x="5354501" y="851851"/>
                </a:cubicBezTo>
                <a:cubicBezTo>
                  <a:pt x="5468599" y="573087"/>
                  <a:pt x="5542072" y="287840"/>
                  <a:pt x="5575783" y="1297"/>
                </a:cubicBezTo>
                <a:close/>
                <a:moveTo>
                  <a:pt x="5293994" y="1297"/>
                </a:moveTo>
                <a:lnTo>
                  <a:pt x="5307392" y="1297"/>
                </a:lnTo>
                <a:cubicBezTo>
                  <a:pt x="5277139" y="315069"/>
                  <a:pt x="5203665" y="624950"/>
                  <a:pt x="5083083" y="930511"/>
                </a:cubicBezTo>
                <a:cubicBezTo>
                  <a:pt x="5036406" y="1056710"/>
                  <a:pt x="4976332" y="1182478"/>
                  <a:pt x="4919283" y="1306517"/>
                </a:cubicBezTo>
                <a:cubicBezTo>
                  <a:pt x="4815557" y="1533851"/>
                  <a:pt x="4708806" y="1768963"/>
                  <a:pt x="4651756" y="2006668"/>
                </a:cubicBezTo>
                <a:cubicBezTo>
                  <a:pt x="4564885" y="2374031"/>
                  <a:pt x="4598597" y="2741827"/>
                  <a:pt x="4645273" y="3055599"/>
                </a:cubicBezTo>
                <a:cubicBezTo>
                  <a:pt x="4712262" y="3515884"/>
                  <a:pt x="4839328" y="4112741"/>
                  <a:pt x="5247749" y="4645633"/>
                </a:cubicBezTo>
                <a:cubicBezTo>
                  <a:pt x="5331595" y="4755410"/>
                  <a:pt x="5428405" y="4862594"/>
                  <a:pt x="5535589" y="4965888"/>
                </a:cubicBezTo>
                <a:cubicBezTo>
                  <a:pt x="5877020" y="5300404"/>
                  <a:pt x="6335575" y="5602075"/>
                  <a:pt x="6890942" y="5862254"/>
                </a:cubicBezTo>
                <a:cubicBezTo>
                  <a:pt x="7031838" y="5926218"/>
                  <a:pt x="7175758" y="5988023"/>
                  <a:pt x="7326160" y="6045935"/>
                </a:cubicBezTo>
                <a:cubicBezTo>
                  <a:pt x="7721184" y="6201092"/>
                  <a:pt x="8159427" y="6335072"/>
                  <a:pt x="8617983" y="6440527"/>
                </a:cubicBezTo>
                <a:cubicBezTo>
                  <a:pt x="8950770" y="6516161"/>
                  <a:pt x="9301711" y="6580989"/>
                  <a:pt x="9667345" y="6632852"/>
                </a:cubicBezTo>
                <a:lnTo>
                  <a:pt x="9667345" y="6642793"/>
                </a:lnTo>
                <a:cubicBezTo>
                  <a:pt x="9298685" y="6590498"/>
                  <a:pt x="8946016" y="6526101"/>
                  <a:pt x="8614525" y="6448739"/>
                </a:cubicBezTo>
                <a:cubicBezTo>
                  <a:pt x="8152944" y="6341123"/>
                  <a:pt x="7714269" y="6208872"/>
                  <a:pt x="7316220" y="6054147"/>
                </a:cubicBezTo>
                <a:cubicBezTo>
                  <a:pt x="7168842" y="5996234"/>
                  <a:pt x="7021464" y="5934431"/>
                  <a:pt x="6884460" y="5868305"/>
                </a:cubicBezTo>
                <a:cubicBezTo>
                  <a:pt x="6325635" y="5607693"/>
                  <a:pt x="5867512" y="5306455"/>
                  <a:pt x="5522623" y="4969778"/>
                </a:cubicBezTo>
                <a:cubicBezTo>
                  <a:pt x="5415440" y="4866483"/>
                  <a:pt x="5318629" y="4758867"/>
                  <a:pt x="5234783" y="4649523"/>
                </a:cubicBezTo>
                <a:cubicBezTo>
                  <a:pt x="4826361" y="4114469"/>
                  <a:pt x="4695840" y="3515884"/>
                  <a:pt x="4628850" y="3055167"/>
                </a:cubicBezTo>
                <a:cubicBezTo>
                  <a:pt x="4585198" y="2741395"/>
                  <a:pt x="4551920" y="2371870"/>
                  <a:pt x="4638790" y="2004076"/>
                </a:cubicBezTo>
                <a:cubicBezTo>
                  <a:pt x="4695407" y="1766370"/>
                  <a:pt x="4802591" y="1531258"/>
                  <a:pt x="4906318" y="1303924"/>
                </a:cubicBezTo>
                <a:cubicBezTo>
                  <a:pt x="4962934" y="1179885"/>
                  <a:pt x="5019984" y="1053685"/>
                  <a:pt x="5070118" y="927917"/>
                </a:cubicBezTo>
                <a:cubicBezTo>
                  <a:pt x="5190699" y="624518"/>
                  <a:pt x="5264173" y="312908"/>
                  <a:pt x="5293994" y="1297"/>
                </a:cubicBezTo>
                <a:close/>
                <a:moveTo>
                  <a:pt x="5150073" y="1297"/>
                </a:moveTo>
                <a:lnTo>
                  <a:pt x="5163472" y="1297"/>
                </a:lnTo>
                <a:cubicBezTo>
                  <a:pt x="5140133" y="327603"/>
                  <a:pt x="5066228" y="651747"/>
                  <a:pt x="4942621" y="969840"/>
                </a:cubicBezTo>
                <a:cubicBezTo>
                  <a:pt x="4895512" y="1096040"/>
                  <a:pt x="4838895" y="1221807"/>
                  <a:pt x="4781845" y="1343686"/>
                </a:cubicBezTo>
                <a:cubicBezTo>
                  <a:pt x="4681145" y="1572748"/>
                  <a:pt x="4574394" y="1810454"/>
                  <a:pt x="4517344" y="2049888"/>
                </a:cubicBezTo>
                <a:cubicBezTo>
                  <a:pt x="4433499" y="2417251"/>
                  <a:pt x="4470667" y="2786775"/>
                  <a:pt x="4517344" y="3098818"/>
                </a:cubicBezTo>
                <a:cubicBezTo>
                  <a:pt x="4587359" y="3559535"/>
                  <a:pt x="4721339" y="4155959"/>
                  <a:pt x="5136243" y="4691014"/>
                </a:cubicBezTo>
                <a:cubicBezTo>
                  <a:pt x="5220088" y="4800790"/>
                  <a:pt x="5316900" y="4907974"/>
                  <a:pt x="5424084" y="5011268"/>
                </a:cubicBezTo>
                <a:cubicBezTo>
                  <a:pt x="5768540" y="5343623"/>
                  <a:pt x="6230554" y="5645293"/>
                  <a:pt x="6789377" y="5905473"/>
                </a:cubicBezTo>
                <a:cubicBezTo>
                  <a:pt x="6930272" y="5971598"/>
                  <a:pt x="7074193" y="6033402"/>
                  <a:pt x="7224595" y="6091316"/>
                </a:cubicBezTo>
                <a:cubicBezTo>
                  <a:pt x="7623076" y="6248201"/>
                  <a:pt x="8057862" y="6380452"/>
                  <a:pt x="8519875" y="6487636"/>
                </a:cubicBezTo>
                <a:cubicBezTo>
                  <a:pt x="8879026" y="6571913"/>
                  <a:pt x="9262813" y="6643225"/>
                  <a:pt x="9666480" y="6699411"/>
                </a:cubicBezTo>
                <a:lnTo>
                  <a:pt x="9666480" y="6708918"/>
                </a:lnTo>
                <a:cubicBezTo>
                  <a:pt x="9261516" y="6651869"/>
                  <a:pt x="8875568" y="6580557"/>
                  <a:pt x="8513393" y="6495848"/>
                </a:cubicBezTo>
                <a:cubicBezTo>
                  <a:pt x="8051379" y="6388664"/>
                  <a:pt x="7616161" y="6254252"/>
                  <a:pt x="7218112" y="6099527"/>
                </a:cubicBezTo>
                <a:cubicBezTo>
                  <a:pt x="7067710" y="6039452"/>
                  <a:pt x="6920332" y="5977649"/>
                  <a:pt x="6779869" y="5911524"/>
                </a:cubicBezTo>
                <a:cubicBezTo>
                  <a:pt x="6221045" y="5651345"/>
                  <a:pt x="5759032" y="5349674"/>
                  <a:pt x="5411118" y="5015158"/>
                </a:cubicBezTo>
                <a:cubicBezTo>
                  <a:pt x="5303934" y="4911864"/>
                  <a:pt x="5207123" y="4804248"/>
                  <a:pt x="5123278" y="4694903"/>
                </a:cubicBezTo>
                <a:cubicBezTo>
                  <a:pt x="4708373" y="4157688"/>
                  <a:pt x="4574826" y="3561263"/>
                  <a:pt x="4504379" y="3100547"/>
                </a:cubicBezTo>
                <a:cubicBezTo>
                  <a:pt x="4457701" y="2786775"/>
                  <a:pt x="4420534" y="2416819"/>
                  <a:pt x="4504379" y="2047294"/>
                </a:cubicBezTo>
                <a:cubicBezTo>
                  <a:pt x="4561428" y="1807860"/>
                  <a:pt x="4668612" y="1570154"/>
                  <a:pt x="4768880" y="1341093"/>
                </a:cubicBezTo>
                <a:cubicBezTo>
                  <a:pt x="4825929" y="1219214"/>
                  <a:pt x="4882979" y="1093015"/>
                  <a:pt x="4929656" y="967246"/>
                </a:cubicBezTo>
                <a:cubicBezTo>
                  <a:pt x="5053263" y="649153"/>
                  <a:pt x="5127167" y="327170"/>
                  <a:pt x="5150073" y="1297"/>
                </a:cubicBezTo>
                <a:close/>
                <a:moveTo>
                  <a:pt x="5008747" y="1297"/>
                </a:moveTo>
                <a:lnTo>
                  <a:pt x="5022145" y="1297"/>
                </a:lnTo>
                <a:cubicBezTo>
                  <a:pt x="4998807" y="340136"/>
                  <a:pt x="4924902" y="676814"/>
                  <a:pt x="4801294" y="1009169"/>
                </a:cubicBezTo>
                <a:cubicBezTo>
                  <a:pt x="4754618" y="1132776"/>
                  <a:pt x="4697569" y="1258976"/>
                  <a:pt x="4643977" y="1378694"/>
                </a:cubicBezTo>
                <a:cubicBezTo>
                  <a:pt x="4543708" y="1612077"/>
                  <a:pt x="4439982" y="1851512"/>
                  <a:pt x="4386390" y="2093107"/>
                </a:cubicBezTo>
                <a:cubicBezTo>
                  <a:pt x="4302977" y="2462631"/>
                  <a:pt x="4343171" y="2832155"/>
                  <a:pt x="4389848" y="3144198"/>
                </a:cubicBezTo>
                <a:cubicBezTo>
                  <a:pt x="4463320" y="3604915"/>
                  <a:pt x="4600325" y="4201340"/>
                  <a:pt x="5022145" y="4736393"/>
                </a:cubicBezTo>
                <a:cubicBezTo>
                  <a:pt x="5109448" y="4846171"/>
                  <a:pt x="5206258" y="4953355"/>
                  <a:pt x="5313442" y="5056648"/>
                </a:cubicBezTo>
                <a:cubicBezTo>
                  <a:pt x="5661356" y="5386843"/>
                  <a:pt x="6122938" y="5686351"/>
                  <a:pt x="6688676" y="5948692"/>
                </a:cubicBezTo>
                <a:cubicBezTo>
                  <a:pt x="6829571" y="6014818"/>
                  <a:pt x="6973492" y="6076622"/>
                  <a:pt x="7123895" y="6136696"/>
                </a:cubicBezTo>
                <a:cubicBezTo>
                  <a:pt x="7522376" y="6293582"/>
                  <a:pt x="7960618" y="6427993"/>
                  <a:pt x="8419174" y="6537339"/>
                </a:cubicBezTo>
                <a:cubicBezTo>
                  <a:pt x="8805986" y="6628962"/>
                  <a:pt x="9224349" y="6706325"/>
                  <a:pt x="9666049" y="6767264"/>
                </a:cubicBezTo>
                <a:lnTo>
                  <a:pt x="9666049" y="6775908"/>
                </a:lnTo>
                <a:cubicBezTo>
                  <a:pt x="9222187" y="6714537"/>
                  <a:pt x="8802529" y="6637175"/>
                  <a:pt x="8412691" y="6545550"/>
                </a:cubicBezTo>
                <a:cubicBezTo>
                  <a:pt x="7954135" y="6436206"/>
                  <a:pt x="7515460" y="6299633"/>
                  <a:pt x="7117412" y="6142747"/>
                </a:cubicBezTo>
                <a:cubicBezTo>
                  <a:pt x="6967009" y="6084833"/>
                  <a:pt x="6819631" y="6023030"/>
                  <a:pt x="6679169" y="5956904"/>
                </a:cubicBezTo>
                <a:cubicBezTo>
                  <a:pt x="6113862" y="5692402"/>
                  <a:pt x="5651848" y="5392893"/>
                  <a:pt x="5303934" y="5060537"/>
                </a:cubicBezTo>
                <a:cubicBezTo>
                  <a:pt x="5193725" y="4957244"/>
                  <a:pt x="5096482" y="4849628"/>
                  <a:pt x="5009611" y="4740283"/>
                </a:cubicBezTo>
                <a:cubicBezTo>
                  <a:pt x="4588224" y="4203068"/>
                  <a:pt x="4450787" y="3606643"/>
                  <a:pt x="4377314" y="3145926"/>
                </a:cubicBezTo>
                <a:cubicBezTo>
                  <a:pt x="4327180" y="2831723"/>
                  <a:pt x="4290444" y="2462199"/>
                  <a:pt x="4370831" y="2090514"/>
                </a:cubicBezTo>
                <a:cubicBezTo>
                  <a:pt x="4424423" y="1848919"/>
                  <a:pt x="4531607" y="1609484"/>
                  <a:pt x="4631875" y="1376100"/>
                </a:cubicBezTo>
                <a:cubicBezTo>
                  <a:pt x="4685467" y="1256383"/>
                  <a:pt x="4742516" y="1130616"/>
                  <a:pt x="4789193" y="1006575"/>
                </a:cubicBezTo>
                <a:cubicBezTo>
                  <a:pt x="4912800" y="675949"/>
                  <a:pt x="4986705" y="339703"/>
                  <a:pt x="5008747" y="1297"/>
                </a:cubicBezTo>
                <a:close/>
                <a:moveTo>
                  <a:pt x="4865691" y="1297"/>
                </a:moveTo>
                <a:lnTo>
                  <a:pt x="4879089" y="1297"/>
                </a:lnTo>
                <a:cubicBezTo>
                  <a:pt x="4862666" y="352670"/>
                  <a:pt x="4788761" y="703609"/>
                  <a:pt x="4661697" y="1048499"/>
                </a:cubicBezTo>
                <a:cubicBezTo>
                  <a:pt x="4615020" y="1172538"/>
                  <a:pt x="4561428" y="1296577"/>
                  <a:pt x="4507836" y="1416295"/>
                </a:cubicBezTo>
                <a:cubicBezTo>
                  <a:pt x="4407567" y="1649678"/>
                  <a:pt x="4303842" y="1891273"/>
                  <a:pt x="4253707" y="2135030"/>
                </a:cubicBezTo>
                <a:cubicBezTo>
                  <a:pt x="4173320" y="2511036"/>
                  <a:pt x="4216971" y="2895255"/>
                  <a:pt x="4267105" y="3190442"/>
                </a:cubicBezTo>
                <a:cubicBezTo>
                  <a:pt x="4344036" y="3651159"/>
                  <a:pt x="4484930" y="4247584"/>
                  <a:pt x="4909775" y="4782638"/>
                </a:cubicBezTo>
                <a:cubicBezTo>
                  <a:pt x="4996645" y="4892416"/>
                  <a:pt x="5096914" y="4999599"/>
                  <a:pt x="5207555" y="5102893"/>
                </a:cubicBezTo>
                <a:cubicBezTo>
                  <a:pt x="5555470" y="5431358"/>
                  <a:pt x="6020509" y="5730435"/>
                  <a:pt x="6586247" y="5994937"/>
                </a:cubicBezTo>
                <a:cubicBezTo>
                  <a:pt x="6730168" y="6061062"/>
                  <a:pt x="6874087" y="6122866"/>
                  <a:pt x="7024491" y="6180779"/>
                </a:cubicBezTo>
                <a:cubicBezTo>
                  <a:pt x="7426430" y="6339826"/>
                  <a:pt x="7861214" y="6476399"/>
                  <a:pt x="8319770" y="6585744"/>
                </a:cubicBezTo>
                <a:cubicBezTo>
                  <a:pt x="8733378" y="6684284"/>
                  <a:pt x="9185883" y="6769425"/>
                  <a:pt x="9666913" y="6835982"/>
                </a:cubicBezTo>
                <a:lnTo>
                  <a:pt x="9666913" y="6844626"/>
                </a:lnTo>
                <a:cubicBezTo>
                  <a:pt x="9184585" y="6778069"/>
                  <a:pt x="8730784" y="6692928"/>
                  <a:pt x="8316312" y="6593955"/>
                </a:cubicBezTo>
                <a:cubicBezTo>
                  <a:pt x="7854731" y="6484179"/>
                  <a:pt x="7419514" y="6348038"/>
                  <a:pt x="7018008" y="6188992"/>
                </a:cubicBezTo>
                <a:cubicBezTo>
                  <a:pt x="6867604" y="6131078"/>
                  <a:pt x="6720226" y="6067113"/>
                  <a:pt x="6579764" y="6000988"/>
                </a:cubicBezTo>
                <a:cubicBezTo>
                  <a:pt x="6010567" y="5736486"/>
                  <a:pt x="5545529" y="5437409"/>
                  <a:pt x="5194157" y="5106782"/>
                </a:cubicBezTo>
                <a:cubicBezTo>
                  <a:pt x="5083948" y="5003488"/>
                  <a:pt x="4986705" y="4895872"/>
                  <a:pt x="4899835" y="4786528"/>
                </a:cubicBezTo>
                <a:cubicBezTo>
                  <a:pt x="4471532" y="4249313"/>
                  <a:pt x="4327612" y="3650727"/>
                  <a:pt x="4254139" y="3190010"/>
                </a:cubicBezTo>
                <a:cubicBezTo>
                  <a:pt x="4204005" y="2896552"/>
                  <a:pt x="4156895" y="2510604"/>
                  <a:pt x="4240741" y="2134598"/>
                </a:cubicBezTo>
                <a:cubicBezTo>
                  <a:pt x="4290876" y="1890841"/>
                  <a:pt x="4394601" y="1647084"/>
                  <a:pt x="4494870" y="1413701"/>
                </a:cubicBezTo>
                <a:cubicBezTo>
                  <a:pt x="4548030" y="1293552"/>
                  <a:pt x="4601622" y="1169945"/>
                  <a:pt x="4645273" y="1045906"/>
                </a:cubicBezTo>
                <a:cubicBezTo>
                  <a:pt x="4775796" y="701016"/>
                  <a:pt x="4849268" y="351805"/>
                  <a:pt x="4865691" y="1297"/>
                </a:cubicBezTo>
                <a:close/>
                <a:moveTo>
                  <a:pt x="4438253" y="1297"/>
                </a:moveTo>
                <a:lnTo>
                  <a:pt x="4451652" y="1297"/>
                </a:lnTo>
                <a:cubicBezTo>
                  <a:pt x="4441278" y="391567"/>
                  <a:pt x="4371263" y="779675"/>
                  <a:pt x="4237284" y="1163894"/>
                </a:cubicBezTo>
                <a:cubicBezTo>
                  <a:pt x="4194064" y="1285772"/>
                  <a:pt x="4143498" y="1407650"/>
                  <a:pt x="4096821" y="1525207"/>
                </a:cubicBezTo>
                <a:cubicBezTo>
                  <a:pt x="4000010" y="1765073"/>
                  <a:pt x="3899309" y="2014880"/>
                  <a:pt x="3852633" y="2264687"/>
                </a:cubicBezTo>
                <a:cubicBezTo>
                  <a:pt x="3782187" y="2644584"/>
                  <a:pt x="3832320" y="3030532"/>
                  <a:pt x="3889369" y="3323990"/>
                </a:cubicBezTo>
                <a:cubicBezTo>
                  <a:pt x="3972783" y="3784706"/>
                  <a:pt x="4130100" y="4381564"/>
                  <a:pt x="4575258" y="4918347"/>
                </a:cubicBezTo>
                <a:cubicBezTo>
                  <a:pt x="4665586" y="5027691"/>
                  <a:pt x="4766286" y="5135307"/>
                  <a:pt x="4879953" y="5236440"/>
                </a:cubicBezTo>
                <a:cubicBezTo>
                  <a:pt x="5231326" y="5560584"/>
                  <a:pt x="5706304" y="5860093"/>
                  <a:pt x="6285442" y="6126323"/>
                </a:cubicBezTo>
                <a:cubicBezTo>
                  <a:pt x="6425904" y="6192449"/>
                  <a:pt x="6573281" y="6256413"/>
                  <a:pt x="6723685" y="6314327"/>
                </a:cubicBezTo>
                <a:cubicBezTo>
                  <a:pt x="7128648" y="6475103"/>
                  <a:pt x="7566892" y="6615565"/>
                  <a:pt x="8021989" y="6729231"/>
                </a:cubicBezTo>
                <a:cubicBezTo>
                  <a:pt x="8202645" y="6774179"/>
                  <a:pt x="8391946" y="6816966"/>
                  <a:pt x="8590321" y="6858456"/>
                </a:cubicBezTo>
                <a:lnTo>
                  <a:pt x="8546671" y="6858456"/>
                </a:lnTo>
                <a:cubicBezTo>
                  <a:pt x="8362557" y="6819992"/>
                  <a:pt x="8186222" y="6779798"/>
                  <a:pt x="8018964" y="6737876"/>
                </a:cubicBezTo>
                <a:cubicBezTo>
                  <a:pt x="7560409" y="6624641"/>
                  <a:pt x="7122165" y="6484179"/>
                  <a:pt x="6717202" y="6322971"/>
                </a:cubicBezTo>
                <a:cubicBezTo>
                  <a:pt x="6566798" y="6262896"/>
                  <a:pt x="6419421" y="6198932"/>
                  <a:pt x="6275502" y="6134968"/>
                </a:cubicBezTo>
                <a:cubicBezTo>
                  <a:pt x="5696365" y="5866576"/>
                  <a:pt x="5221385" y="5564906"/>
                  <a:pt x="4866555" y="5242923"/>
                </a:cubicBezTo>
                <a:cubicBezTo>
                  <a:pt x="4752457" y="5139629"/>
                  <a:pt x="4652188" y="5032013"/>
                  <a:pt x="4561860" y="4922669"/>
                </a:cubicBezTo>
                <a:cubicBezTo>
                  <a:pt x="4117134" y="4383293"/>
                  <a:pt x="3959817" y="3784706"/>
                  <a:pt x="3875971" y="3326151"/>
                </a:cubicBezTo>
                <a:cubicBezTo>
                  <a:pt x="3819355" y="3030964"/>
                  <a:pt x="3765762" y="2644584"/>
                  <a:pt x="3839235" y="2262526"/>
                </a:cubicBezTo>
                <a:cubicBezTo>
                  <a:pt x="3885911" y="2012287"/>
                  <a:pt x="3986180" y="1764641"/>
                  <a:pt x="4083423" y="1523045"/>
                </a:cubicBezTo>
                <a:cubicBezTo>
                  <a:pt x="4130100" y="1405489"/>
                  <a:pt x="4180235" y="1283611"/>
                  <a:pt x="4223886" y="1161733"/>
                </a:cubicBezTo>
                <a:cubicBezTo>
                  <a:pt x="4357866" y="779675"/>
                  <a:pt x="4428313" y="391567"/>
                  <a:pt x="4438253" y="1297"/>
                </a:cubicBezTo>
                <a:close/>
                <a:moveTo>
                  <a:pt x="3715197" y="1297"/>
                </a:moveTo>
                <a:lnTo>
                  <a:pt x="3728595" y="1297"/>
                </a:lnTo>
                <a:cubicBezTo>
                  <a:pt x="3738534" y="453370"/>
                  <a:pt x="3671545" y="907604"/>
                  <a:pt x="3531083" y="1357948"/>
                </a:cubicBezTo>
                <a:cubicBezTo>
                  <a:pt x="3494347" y="1473776"/>
                  <a:pt x="3450694" y="1591332"/>
                  <a:pt x="3410501" y="1704998"/>
                </a:cubicBezTo>
                <a:cubicBezTo>
                  <a:pt x="3320173" y="1956967"/>
                  <a:pt x="3226388" y="2217146"/>
                  <a:pt x="3186194" y="2479486"/>
                </a:cubicBezTo>
                <a:cubicBezTo>
                  <a:pt x="3142542" y="2782886"/>
                  <a:pt x="3162423" y="3121725"/>
                  <a:pt x="3259665" y="3549162"/>
                </a:cubicBezTo>
                <a:cubicBezTo>
                  <a:pt x="3410070" y="4230297"/>
                  <a:pt x="3641292" y="4723861"/>
                  <a:pt x="4012544" y="5147409"/>
                </a:cubicBezTo>
                <a:cubicBezTo>
                  <a:pt x="4106330" y="5254592"/>
                  <a:pt x="4213513" y="5362207"/>
                  <a:pt x="4330638" y="5463341"/>
                </a:cubicBezTo>
                <a:cubicBezTo>
                  <a:pt x="4691950" y="5774951"/>
                  <a:pt x="5177302" y="6072299"/>
                  <a:pt x="5776320" y="6347174"/>
                </a:cubicBezTo>
                <a:cubicBezTo>
                  <a:pt x="5923697" y="6415028"/>
                  <a:pt x="6071074" y="6478992"/>
                  <a:pt x="6221478" y="6539067"/>
                </a:cubicBezTo>
                <a:cubicBezTo>
                  <a:pt x="6514504" y="6655326"/>
                  <a:pt x="6818767" y="6762510"/>
                  <a:pt x="7132106" y="6858889"/>
                </a:cubicBezTo>
                <a:lnTo>
                  <a:pt x="7102285" y="6858889"/>
                </a:lnTo>
                <a:cubicBezTo>
                  <a:pt x="6797589" y="6765103"/>
                  <a:pt x="6500242" y="6660513"/>
                  <a:pt x="6214995" y="6546414"/>
                </a:cubicBezTo>
                <a:cubicBezTo>
                  <a:pt x="6064159" y="6486339"/>
                  <a:pt x="5913757" y="6422375"/>
                  <a:pt x="5769837" y="6356249"/>
                </a:cubicBezTo>
                <a:cubicBezTo>
                  <a:pt x="5167361" y="6079214"/>
                  <a:pt x="4682010" y="5781866"/>
                  <a:pt x="4320697" y="5468095"/>
                </a:cubicBezTo>
                <a:cubicBezTo>
                  <a:pt x="4203573" y="5366962"/>
                  <a:pt x="4096821" y="5259346"/>
                  <a:pt x="3999578" y="5152162"/>
                </a:cubicBezTo>
                <a:cubicBezTo>
                  <a:pt x="3627894" y="4726885"/>
                  <a:pt x="3397102" y="4233322"/>
                  <a:pt x="3243243" y="3549594"/>
                </a:cubicBezTo>
                <a:cubicBezTo>
                  <a:pt x="3186194" y="3281203"/>
                  <a:pt x="3112721" y="2878400"/>
                  <a:pt x="3172796" y="2477758"/>
                </a:cubicBezTo>
                <a:cubicBezTo>
                  <a:pt x="3212988" y="2215417"/>
                  <a:pt x="3306775" y="1955237"/>
                  <a:pt x="3397102" y="1703270"/>
                </a:cubicBezTo>
                <a:cubicBezTo>
                  <a:pt x="3437296" y="1589603"/>
                  <a:pt x="3477491" y="1472047"/>
                  <a:pt x="3514226" y="1356220"/>
                </a:cubicBezTo>
                <a:cubicBezTo>
                  <a:pt x="3658147" y="908036"/>
                  <a:pt x="3725137" y="453370"/>
                  <a:pt x="3715197" y="1297"/>
                </a:cubicBezTo>
                <a:close/>
                <a:moveTo>
                  <a:pt x="3566955" y="1297"/>
                </a:moveTo>
                <a:lnTo>
                  <a:pt x="3583809" y="1297"/>
                </a:lnTo>
                <a:cubicBezTo>
                  <a:pt x="3593751" y="465903"/>
                  <a:pt x="3530218" y="932671"/>
                  <a:pt x="3386299" y="1395117"/>
                </a:cubicBezTo>
                <a:cubicBezTo>
                  <a:pt x="3353019" y="1510944"/>
                  <a:pt x="3312826" y="1628500"/>
                  <a:pt x="3272631" y="1740006"/>
                </a:cubicBezTo>
                <a:cubicBezTo>
                  <a:pt x="3182303" y="1994135"/>
                  <a:pt x="3091976" y="2258205"/>
                  <a:pt x="3055239" y="2520545"/>
                </a:cubicBezTo>
                <a:cubicBezTo>
                  <a:pt x="3011588" y="2826105"/>
                  <a:pt x="3034926" y="3167104"/>
                  <a:pt x="3132169" y="3592381"/>
                </a:cubicBezTo>
                <a:cubicBezTo>
                  <a:pt x="3228980" y="4015497"/>
                  <a:pt x="3413094" y="4643472"/>
                  <a:pt x="3898445" y="5192789"/>
                </a:cubicBezTo>
                <a:cubicBezTo>
                  <a:pt x="3995256" y="5299972"/>
                  <a:pt x="4102439" y="5407588"/>
                  <a:pt x="4223022" y="5508721"/>
                </a:cubicBezTo>
                <a:cubicBezTo>
                  <a:pt x="4587792" y="5822492"/>
                  <a:pt x="5063203" y="6111629"/>
                  <a:pt x="5675619" y="6392554"/>
                </a:cubicBezTo>
                <a:cubicBezTo>
                  <a:pt x="5822996" y="6458678"/>
                  <a:pt x="5973400" y="6522644"/>
                  <a:pt x="6120777" y="6584447"/>
                </a:cubicBezTo>
                <a:cubicBezTo>
                  <a:pt x="6369287" y="6682122"/>
                  <a:pt x="6624280" y="6773747"/>
                  <a:pt x="6884460" y="6858024"/>
                </a:cubicBezTo>
                <a:lnTo>
                  <a:pt x="6853343" y="6858024"/>
                </a:lnTo>
                <a:cubicBezTo>
                  <a:pt x="6600943" y="6775908"/>
                  <a:pt x="6353296" y="6686444"/>
                  <a:pt x="6113862" y="6590931"/>
                </a:cubicBezTo>
                <a:cubicBezTo>
                  <a:pt x="5963026" y="6531288"/>
                  <a:pt x="5812624" y="6467323"/>
                  <a:pt x="5665247" y="6399037"/>
                </a:cubicBezTo>
                <a:cubicBezTo>
                  <a:pt x="5052831" y="6118112"/>
                  <a:pt x="4577851" y="5828975"/>
                  <a:pt x="4209623" y="5513043"/>
                </a:cubicBezTo>
                <a:cubicBezTo>
                  <a:pt x="4092499" y="5411910"/>
                  <a:pt x="3982290" y="5304294"/>
                  <a:pt x="3888505" y="5197111"/>
                </a:cubicBezTo>
                <a:cubicBezTo>
                  <a:pt x="3399696" y="4645633"/>
                  <a:pt x="3216015" y="4018091"/>
                  <a:pt x="3118771" y="3594543"/>
                </a:cubicBezTo>
                <a:cubicBezTo>
                  <a:pt x="3021528" y="3168832"/>
                  <a:pt x="2994731" y="2826105"/>
                  <a:pt x="3038384" y="2520545"/>
                </a:cubicBezTo>
                <a:cubicBezTo>
                  <a:pt x="3078578" y="2256043"/>
                  <a:pt x="3168906" y="1994135"/>
                  <a:pt x="3259234" y="1737845"/>
                </a:cubicBezTo>
                <a:cubicBezTo>
                  <a:pt x="3295971" y="1626340"/>
                  <a:pt x="3339622" y="1510944"/>
                  <a:pt x="3372899" y="1395117"/>
                </a:cubicBezTo>
                <a:cubicBezTo>
                  <a:pt x="3516821" y="932671"/>
                  <a:pt x="3580353" y="465903"/>
                  <a:pt x="3566955" y="1297"/>
                </a:cubicBezTo>
                <a:close/>
                <a:moveTo>
                  <a:pt x="3423467" y="1297"/>
                </a:moveTo>
                <a:lnTo>
                  <a:pt x="3436865" y="1297"/>
                </a:lnTo>
                <a:cubicBezTo>
                  <a:pt x="3453720" y="478437"/>
                  <a:pt x="3390188" y="959467"/>
                  <a:pt x="3246268" y="1434446"/>
                </a:cubicBezTo>
                <a:cubicBezTo>
                  <a:pt x="3212557" y="1549842"/>
                  <a:pt x="3172364" y="1663508"/>
                  <a:pt x="3135627" y="1775013"/>
                </a:cubicBezTo>
                <a:cubicBezTo>
                  <a:pt x="3048324" y="2033033"/>
                  <a:pt x="2957995" y="2297534"/>
                  <a:pt x="2921258" y="2563764"/>
                </a:cubicBezTo>
                <a:cubicBezTo>
                  <a:pt x="2878041" y="2871485"/>
                  <a:pt x="2907861" y="3212484"/>
                  <a:pt x="3005104" y="3637761"/>
                </a:cubicBezTo>
                <a:cubicBezTo>
                  <a:pt x="3165880" y="4311116"/>
                  <a:pt x="3413525" y="4818942"/>
                  <a:pt x="3788238" y="5238168"/>
                </a:cubicBezTo>
                <a:cubicBezTo>
                  <a:pt x="3885047" y="5345352"/>
                  <a:pt x="3992231" y="5452968"/>
                  <a:pt x="4112813" y="5554101"/>
                </a:cubicBezTo>
                <a:cubicBezTo>
                  <a:pt x="4481040" y="5865712"/>
                  <a:pt x="4956451" y="6154848"/>
                  <a:pt x="5575351" y="6435773"/>
                </a:cubicBezTo>
                <a:cubicBezTo>
                  <a:pt x="5722728" y="6503627"/>
                  <a:pt x="5873131" y="6567592"/>
                  <a:pt x="6020509" y="6627666"/>
                </a:cubicBezTo>
                <a:cubicBezTo>
                  <a:pt x="6223206" y="6709783"/>
                  <a:pt x="6432387" y="6786281"/>
                  <a:pt x="6644161" y="6857592"/>
                </a:cubicBezTo>
                <a:lnTo>
                  <a:pt x="6615637" y="6857592"/>
                </a:lnTo>
                <a:cubicBezTo>
                  <a:pt x="6411209" y="6788009"/>
                  <a:pt x="6210240" y="6714537"/>
                  <a:pt x="6014025" y="6635877"/>
                </a:cubicBezTo>
                <a:cubicBezTo>
                  <a:pt x="5863191" y="6574074"/>
                  <a:pt x="5712788" y="6510110"/>
                  <a:pt x="5565410" y="6443985"/>
                </a:cubicBezTo>
                <a:cubicBezTo>
                  <a:pt x="4949536" y="6160899"/>
                  <a:pt x="4467642" y="5871762"/>
                  <a:pt x="4102871" y="5557991"/>
                </a:cubicBezTo>
                <a:cubicBezTo>
                  <a:pt x="3982290" y="5456858"/>
                  <a:pt x="3872082" y="5349242"/>
                  <a:pt x="3774838" y="5242058"/>
                </a:cubicBezTo>
                <a:cubicBezTo>
                  <a:pt x="3400127" y="4822832"/>
                  <a:pt x="3149025" y="4312846"/>
                  <a:pt x="2991707" y="3639491"/>
                </a:cubicBezTo>
                <a:cubicBezTo>
                  <a:pt x="2891006" y="3214213"/>
                  <a:pt x="2864210" y="2871485"/>
                  <a:pt x="2907861" y="2563764"/>
                </a:cubicBezTo>
                <a:cubicBezTo>
                  <a:pt x="2941572" y="2297534"/>
                  <a:pt x="3031900" y="2031303"/>
                  <a:pt x="3122227" y="1775013"/>
                </a:cubicBezTo>
                <a:cubicBezTo>
                  <a:pt x="3159398" y="1663508"/>
                  <a:pt x="3199590" y="1548113"/>
                  <a:pt x="3232870" y="1432286"/>
                </a:cubicBezTo>
                <a:cubicBezTo>
                  <a:pt x="3376790" y="957306"/>
                  <a:pt x="3440323" y="476276"/>
                  <a:pt x="3423467" y="1297"/>
                </a:cubicBezTo>
                <a:close/>
                <a:moveTo>
                  <a:pt x="3276521" y="1297"/>
                </a:moveTo>
                <a:lnTo>
                  <a:pt x="3293377" y="1297"/>
                </a:lnTo>
                <a:cubicBezTo>
                  <a:pt x="3313258" y="490971"/>
                  <a:pt x="3249726" y="984535"/>
                  <a:pt x="3105805" y="1473776"/>
                </a:cubicBezTo>
                <a:cubicBezTo>
                  <a:pt x="3072095" y="1587442"/>
                  <a:pt x="3035357" y="1701108"/>
                  <a:pt x="2998622" y="1812614"/>
                </a:cubicBezTo>
                <a:cubicBezTo>
                  <a:pt x="2911319" y="2071065"/>
                  <a:pt x="2820991" y="2339456"/>
                  <a:pt x="2787713" y="2607848"/>
                </a:cubicBezTo>
                <a:cubicBezTo>
                  <a:pt x="2747519" y="2917297"/>
                  <a:pt x="2777772" y="3258297"/>
                  <a:pt x="2881497" y="3683573"/>
                </a:cubicBezTo>
                <a:cubicBezTo>
                  <a:pt x="3042273" y="4356929"/>
                  <a:pt x="3296402" y="4864755"/>
                  <a:pt x="3674571" y="5283981"/>
                </a:cubicBezTo>
                <a:cubicBezTo>
                  <a:pt x="3771814" y="5391164"/>
                  <a:pt x="3882022" y="5498780"/>
                  <a:pt x="4002604" y="5599913"/>
                </a:cubicBezTo>
                <a:cubicBezTo>
                  <a:pt x="4370831" y="5909363"/>
                  <a:pt x="4852726" y="6196771"/>
                  <a:pt x="5471625" y="6481585"/>
                </a:cubicBezTo>
                <a:cubicBezTo>
                  <a:pt x="5619002" y="6547711"/>
                  <a:pt x="5769837" y="6611675"/>
                  <a:pt x="5920240" y="6673478"/>
                </a:cubicBezTo>
                <a:cubicBezTo>
                  <a:pt x="6081880" y="6737876"/>
                  <a:pt x="6244384" y="6799679"/>
                  <a:pt x="6409913" y="6858024"/>
                </a:cubicBezTo>
                <a:lnTo>
                  <a:pt x="6380956" y="6858024"/>
                </a:lnTo>
                <a:cubicBezTo>
                  <a:pt x="6222774" y="6801840"/>
                  <a:pt x="6066753" y="6742629"/>
                  <a:pt x="5913757" y="6679961"/>
                </a:cubicBezTo>
                <a:cubicBezTo>
                  <a:pt x="5762922" y="6620318"/>
                  <a:pt x="5612519" y="6556355"/>
                  <a:pt x="5465142" y="6488068"/>
                </a:cubicBezTo>
                <a:cubicBezTo>
                  <a:pt x="4842785" y="6203253"/>
                  <a:pt x="4360891" y="5916278"/>
                  <a:pt x="3992663" y="5604236"/>
                </a:cubicBezTo>
                <a:cubicBezTo>
                  <a:pt x="3872082" y="5503103"/>
                  <a:pt x="3761872" y="5395487"/>
                  <a:pt x="3664629" y="5288303"/>
                </a:cubicBezTo>
                <a:cubicBezTo>
                  <a:pt x="3283004" y="4869077"/>
                  <a:pt x="3028443" y="4359091"/>
                  <a:pt x="2864642" y="3685734"/>
                </a:cubicBezTo>
                <a:cubicBezTo>
                  <a:pt x="2764374" y="3260457"/>
                  <a:pt x="2734121" y="2917730"/>
                  <a:pt x="2774314" y="2605687"/>
                </a:cubicBezTo>
                <a:cubicBezTo>
                  <a:pt x="2807594" y="2336863"/>
                  <a:pt x="2897921" y="2068472"/>
                  <a:pt x="2981766" y="1810454"/>
                </a:cubicBezTo>
                <a:cubicBezTo>
                  <a:pt x="3018935" y="1698947"/>
                  <a:pt x="3059128" y="1585281"/>
                  <a:pt x="3092408" y="1471615"/>
                </a:cubicBezTo>
                <a:cubicBezTo>
                  <a:pt x="3236328" y="982373"/>
                  <a:pt x="3296402" y="488809"/>
                  <a:pt x="3276521" y="1297"/>
                </a:cubicBezTo>
                <a:close/>
                <a:moveTo>
                  <a:pt x="3132169" y="1297"/>
                </a:moveTo>
                <a:lnTo>
                  <a:pt x="3145566" y="1297"/>
                </a:lnTo>
                <a:cubicBezTo>
                  <a:pt x="3168906" y="501343"/>
                  <a:pt x="3108830" y="1009169"/>
                  <a:pt x="2964911" y="1513105"/>
                </a:cubicBezTo>
                <a:cubicBezTo>
                  <a:pt x="2931201" y="1624611"/>
                  <a:pt x="2894463" y="1738277"/>
                  <a:pt x="2857726" y="1845461"/>
                </a:cubicBezTo>
                <a:cubicBezTo>
                  <a:pt x="2774314" y="2107801"/>
                  <a:pt x="2687012" y="2378353"/>
                  <a:pt x="2653732" y="2651066"/>
                </a:cubicBezTo>
                <a:cubicBezTo>
                  <a:pt x="2616996" y="2960516"/>
                  <a:pt x="2650275" y="3303677"/>
                  <a:pt x="2754001" y="3728954"/>
                </a:cubicBezTo>
                <a:cubicBezTo>
                  <a:pt x="2921258" y="4400148"/>
                  <a:pt x="3179278" y="4910135"/>
                  <a:pt x="3563930" y="5329361"/>
                </a:cubicBezTo>
                <a:cubicBezTo>
                  <a:pt x="3661173" y="5436545"/>
                  <a:pt x="3774838" y="5544161"/>
                  <a:pt x="3895420" y="5643133"/>
                </a:cubicBezTo>
                <a:cubicBezTo>
                  <a:pt x="4263647" y="5950854"/>
                  <a:pt x="4745542" y="6239990"/>
                  <a:pt x="5371356" y="6524804"/>
                </a:cubicBezTo>
                <a:cubicBezTo>
                  <a:pt x="5518733" y="6593091"/>
                  <a:pt x="5672594" y="6657055"/>
                  <a:pt x="5819971" y="6718859"/>
                </a:cubicBezTo>
                <a:cubicBezTo>
                  <a:pt x="5940552" y="6766400"/>
                  <a:pt x="6061566" y="6813076"/>
                  <a:pt x="6183877" y="6858024"/>
                </a:cubicBezTo>
                <a:lnTo>
                  <a:pt x="6156648" y="6858024"/>
                </a:lnTo>
                <a:cubicBezTo>
                  <a:pt x="6040821" y="6815238"/>
                  <a:pt x="5925858" y="6771154"/>
                  <a:pt x="5813056" y="6725342"/>
                </a:cubicBezTo>
                <a:cubicBezTo>
                  <a:pt x="5662221" y="6665699"/>
                  <a:pt x="5511818" y="6599574"/>
                  <a:pt x="5364441" y="6531288"/>
                </a:cubicBezTo>
                <a:cubicBezTo>
                  <a:pt x="4735169" y="6246473"/>
                  <a:pt x="4253275" y="5957337"/>
                  <a:pt x="3882022" y="5649616"/>
                </a:cubicBezTo>
                <a:cubicBezTo>
                  <a:pt x="3761440" y="5548483"/>
                  <a:pt x="3650800" y="5443028"/>
                  <a:pt x="3550532" y="5333683"/>
                </a:cubicBezTo>
                <a:cubicBezTo>
                  <a:pt x="3165448" y="4912296"/>
                  <a:pt x="2907861" y="4404038"/>
                  <a:pt x="2740603" y="3728954"/>
                </a:cubicBezTo>
                <a:cubicBezTo>
                  <a:pt x="2633852" y="3303677"/>
                  <a:pt x="2603598" y="2960948"/>
                  <a:pt x="2640334" y="2648906"/>
                </a:cubicBezTo>
                <a:cubicBezTo>
                  <a:pt x="2673614" y="2378353"/>
                  <a:pt x="2760485" y="2105641"/>
                  <a:pt x="2844328" y="1845461"/>
                </a:cubicBezTo>
                <a:cubicBezTo>
                  <a:pt x="2881065" y="1736116"/>
                  <a:pt x="2917801" y="1622449"/>
                  <a:pt x="2948056" y="1510944"/>
                </a:cubicBezTo>
                <a:cubicBezTo>
                  <a:pt x="3095432" y="1007009"/>
                  <a:pt x="3155507" y="500911"/>
                  <a:pt x="3132169" y="1297"/>
                </a:cubicBezTo>
                <a:close/>
                <a:moveTo>
                  <a:pt x="1666605" y="1297"/>
                </a:moveTo>
                <a:lnTo>
                  <a:pt x="1680003" y="1297"/>
                </a:lnTo>
                <a:cubicBezTo>
                  <a:pt x="1680003" y="7348"/>
                  <a:pt x="1680003" y="13831"/>
                  <a:pt x="1680003" y="19882"/>
                </a:cubicBezTo>
                <a:cubicBezTo>
                  <a:pt x="1737053" y="624950"/>
                  <a:pt x="1693402" y="1256815"/>
                  <a:pt x="1549482" y="1899053"/>
                </a:cubicBezTo>
                <a:cubicBezTo>
                  <a:pt x="1529168" y="1995864"/>
                  <a:pt x="1505831" y="2093107"/>
                  <a:pt x="1482491" y="2186028"/>
                </a:cubicBezTo>
                <a:cubicBezTo>
                  <a:pt x="1408587" y="2477326"/>
                  <a:pt x="1335114" y="2778564"/>
                  <a:pt x="1321715" y="3078073"/>
                </a:cubicBezTo>
                <a:cubicBezTo>
                  <a:pt x="1308318" y="3402217"/>
                  <a:pt x="1365367" y="3761800"/>
                  <a:pt x="1495889" y="4176705"/>
                </a:cubicBezTo>
                <a:cubicBezTo>
                  <a:pt x="1706800" y="4847899"/>
                  <a:pt x="2008038" y="5360047"/>
                  <a:pt x="2439797" y="5785324"/>
                </a:cubicBezTo>
                <a:cubicBezTo>
                  <a:pt x="2550006" y="5892940"/>
                  <a:pt x="2670587" y="5996234"/>
                  <a:pt x="2801111" y="6095205"/>
                </a:cubicBezTo>
                <a:cubicBezTo>
                  <a:pt x="3137787" y="6352360"/>
                  <a:pt x="3550964" y="6591363"/>
                  <a:pt x="4120160" y="6858024"/>
                </a:cubicBezTo>
                <a:lnTo>
                  <a:pt x="4095092" y="6858024"/>
                </a:lnTo>
                <a:cubicBezTo>
                  <a:pt x="3533675" y="6593955"/>
                  <a:pt x="3123958" y="6356681"/>
                  <a:pt x="2790738" y="6101688"/>
                </a:cubicBezTo>
                <a:cubicBezTo>
                  <a:pt x="2660216" y="6002284"/>
                  <a:pt x="2536609" y="5896829"/>
                  <a:pt x="2425967" y="5789646"/>
                </a:cubicBezTo>
                <a:cubicBezTo>
                  <a:pt x="1994207" y="5364369"/>
                  <a:pt x="1693402" y="4852221"/>
                  <a:pt x="1479034" y="4178866"/>
                </a:cubicBezTo>
                <a:cubicBezTo>
                  <a:pt x="1348512" y="3763530"/>
                  <a:pt x="1294921" y="3404378"/>
                  <a:pt x="1308318" y="3078073"/>
                </a:cubicBezTo>
                <a:cubicBezTo>
                  <a:pt x="1321715" y="2776403"/>
                  <a:pt x="1395622" y="2475165"/>
                  <a:pt x="1469093" y="2183867"/>
                </a:cubicBezTo>
                <a:cubicBezTo>
                  <a:pt x="1489406" y="2090946"/>
                  <a:pt x="1512745" y="1994135"/>
                  <a:pt x="1536083" y="1899053"/>
                </a:cubicBezTo>
                <a:cubicBezTo>
                  <a:pt x="1680003" y="1256815"/>
                  <a:pt x="1723655" y="624950"/>
                  <a:pt x="1666605" y="19882"/>
                </a:cubicBezTo>
                <a:cubicBezTo>
                  <a:pt x="1666605" y="13831"/>
                  <a:pt x="1666605" y="7348"/>
                  <a:pt x="1666605" y="1297"/>
                </a:cubicBezTo>
                <a:close/>
                <a:moveTo>
                  <a:pt x="5716245" y="865"/>
                </a:moveTo>
                <a:lnTo>
                  <a:pt x="5729643" y="865"/>
                </a:lnTo>
                <a:cubicBezTo>
                  <a:pt x="5692906" y="275739"/>
                  <a:pt x="5619434" y="548452"/>
                  <a:pt x="5508793" y="814683"/>
                </a:cubicBezTo>
                <a:cubicBezTo>
                  <a:pt x="5455201" y="942611"/>
                  <a:pt x="5394694" y="1070541"/>
                  <a:pt x="5334619" y="1194580"/>
                </a:cubicBezTo>
                <a:cubicBezTo>
                  <a:pt x="5223979" y="1415429"/>
                  <a:pt x="5113769" y="1644491"/>
                  <a:pt x="5053695" y="1878739"/>
                </a:cubicBezTo>
                <a:cubicBezTo>
                  <a:pt x="4956451" y="2237891"/>
                  <a:pt x="4983248" y="2607416"/>
                  <a:pt x="5023441" y="2919458"/>
                </a:cubicBezTo>
                <a:cubicBezTo>
                  <a:pt x="5077033" y="3379743"/>
                  <a:pt x="5194157" y="3976600"/>
                  <a:pt x="5585723" y="4509493"/>
                </a:cubicBezTo>
                <a:cubicBezTo>
                  <a:pt x="5990687" y="5060537"/>
                  <a:pt x="6716769" y="5560584"/>
                  <a:pt x="7626966" y="5911524"/>
                </a:cubicBezTo>
                <a:cubicBezTo>
                  <a:pt x="8232035" y="6146204"/>
                  <a:pt x="8915763" y="6321675"/>
                  <a:pt x="9666913" y="6434908"/>
                </a:cubicBezTo>
                <a:lnTo>
                  <a:pt x="9666913" y="6443985"/>
                </a:lnTo>
                <a:cubicBezTo>
                  <a:pt x="8913170" y="6330750"/>
                  <a:pt x="8225552" y="6154848"/>
                  <a:pt x="7617025" y="5919736"/>
                </a:cubicBezTo>
                <a:cubicBezTo>
                  <a:pt x="7171868" y="5746426"/>
                  <a:pt x="6770362" y="5539838"/>
                  <a:pt x="6425472" y="5306455"/>
                </a:cubicBezTo>
                <a:cubicBezTo>
                  <a:pt x="6067617" y="5062699"/>
                  <a:pt x="5779778" y="4796468"/>
                  <a:pt x="5572325" y="4513383"/>
                </a:cubicBezTo>
                <a:cubicBezTo>
                  <a:pt x="5180759" y="3980490"/>
                  <a:pt x="5063635" y="3381904"/>
                  <a:pt x="5006586" y="2921188"/>
                </a:cubicBezTo>
                <a:cubicBezTo>
                  <a:pt x="4969849" y="2607416"/>
                  <a:pt x="4943053" y="2237459"/>
                  <a:pt x="5036839" y="1876146"/>
                </a:cubicBezTo>
                <a:cubicBezTo>
                  <a:pt x="5100372" y="1642763"/>
                  <a:pt x="5210581" y="1413269"/>
                  <a:pt x="5321221" y="1192419"/>
                </a:cubicBezTo>
                <a:cubicBezTo>
                  <a:pt x="5381728" y="1068812"/>
                  <a:pt x="5441803" y="940451"/>
                  <a:pt x="5495395" y="812521"/>
                </a:cubicBezTo>
                <a:cubicBezTo>
                  <a:pt x="5605604" y="545859"/>
                  <a:pt x="5679509" y="273579"/>
                  <a:pt x="5716245" y="865"/>
                </a:cubicBezTo>
                <a:close/>
                <a:moveTo>
                  <a:pt x="4726525" y="865"/>
                </a:moveTo>
                <a:lnTo>
                  <a:pt x="4739923" y="865"/>
                </a:lnTo>
                <a:cubicBezTo>
                  <a:pt x="4723068" y="366500"/>
                  <a:pt x="4649595" y="727812"/>
                  <a:pt x="4519073" y="1085235"/>
                </a:cubicBezTo>
                <a:cubicBezTo>
                  <a:pt x="4475422" y="1209274"/>
                  <a:pt x="4421830" y="1333313"/>
                  <a:pt x="4371695" y="1453030"/>
                </a:cubicBezTo>
                <a:cubicBezTo>
                  <a:pt x="4274453" y="1688575"/>
                  <a:pt x="4170726" y="1931899"/>
                  <a:pt x="4120592" y="2177816"/>
                </a:cubicBezTo>
                <a:cubicBezTo>
                  <a:pt x="4043230" y="2555552"/>
                  <a:pt x="4090338" y="2939771"/>
                  <a:pt x="4140473" y="3234958"/>
                </a:cubicBezTo>
                <a:cubicBezTo>
                  <a:pt x="4220429" y="3693514"/>
                  <a:pt x="4367806" y="4290372"/>
                  <a:pt x="4799566" y="4827154"/>
                </a:cubicBezTo>
                <a:cubicBezTo>
                  <a:pt x="4886436" y="4936498"/>
                  <a:pt x="4986705" y="5044114"/>
                  <a:pt x="5097346" y="5145247"/>
                </a:cubicBezTo>
                <a:cubicBezTo>
                  <a:pt x="5448718" y="5473714"/>
                  <a:pt x="5913757" y="5772791"/>
                  <a:pt x="6485979" y="6037292"/>
                </a:cubicBezTo>
                <a:cubicBezTo>
                  <a:pt x="6626441" y="6103417"/>
                  <a:pt x="6773819" y="6167382"/>
                  <a:pt x="6924221" y="6225295"/>
                </a:cubicBezTo>
                <a:cubicBezTo>
                  <a:pt x="7325729" y="6384342"/>
                  <a:pt x="7763970" y="6520482"/>
                  <a:pt x="8222527" y="6631988"/>
                </a:cubicBezTo>
                <a:cubicBezTo>
                  <a:pt x="8573466" y="6718427"/>
                  <a:pt x="8955524" y="6793628"/>
                  <a:pt x="9362217" y="6858024"/>
                </a:cubicBezTo>
                <a:lnTo>
                  <a:pt x="9306465" y="6858024"/>
                </a:lnTo>
                <a:cubicBezTo>
                  <a:pt x="8917924" y="6795789"/>
                  <a:pt x="8552290" y="6723181"/>
                  <a:pt x="8216044" y="6640632"/>
                </a:cubicBezTo>
                <a:cubicBezTo>
                  <a:pt x="7757921" y="6529127"/>
                  <a:pt x="7319246" y="6392986"/>
                  <a:pt x="6917738" y="6233939"/>
                </a:cubicBezTo>
                <a:cubicBezTo>
                  <a:pt x="6767336" y="6173865"/>
                  <a:pt x="6619958" y="6112061"/>
                  <a:pt x="6479496" y="6045935"/>
                </a:cubicBezTo>
                <a:cubicBezTo>
                  <a:pt x="5903817" y="5779706"/>
                  <a:pt x="5435320" y="5478035"/>
                  <a:pt x="5083948" y="5151730"/>
                </a:cubicBezTo>
                <a:cubicBezTo>
                  <a:pt x="4973739" y="5048437"/>
                  <a:pt x="4873038" y="4940821"/>
                  <a:pt x="4786168" y="4831476"/>
                </a:cubicBezTo>
                <a:cubicBezTo>
                  <a:pt x="4354840" y="4294261"/>
                  <a:pt x="4207463" y="3695676"/>
                  <a:pt x="4127075" y="3234958"/>
                </a:cubicBezTo>
                <a:cubicBezTo>
                  <a:pt x="4076940" y="2939771"/>
                  <a:pt x="4026807" y="2553824"/>
                  <a:pt x="4107194" y="2177816"/>
                </a:cubicBezTo>
                <a:cubicBezTo>
                  <a:pt x="4157329" y="1930170"/>
                  <a:pt x="4261054" y="1686415"/>
                  <a:pt x="4358298" y="1450869"/>
                </a:cubicBezTo>
                <a:cubicBezTo>
                  <a:pt x="4408432" y="1330721"/>
                  <a:pt x="4462023" y="1207113"/>
                  <a:pt x="4505676" y="1083075"/>
                </a:cubicBezTo>
                <a:cubicBezTo>
                  <a:pt x="4636198" y="727812"/>
                  <a:pt x="4709670" y="364338"/>
                  <a:pt x="4726525" y="865"/>
                </a:cubicBezTo>
                <a:close/>
                <a:moveTo>
                  <a:pt x="4581741" y="865"/>
                </a:moveTo>
                <a:lnTo>
                  <a:pt x="4595139" y="865"/>
                </a:lnTo>
                <a:cubicBezTo>
                  <a:pt x="4581741" y="378601"/>
                  <a:pt x="4511725" y="754608"/>
                  <a:pt x="4377746" y="1124132"/>
                </a:cubicBezTo>
                <a:cubicBezTo>
                  <a:pt x="4334094" y="1246011"/>
                  <a:pt x="4283961" y="1370050"/>
                  <a:pt x="4233826" y="1489767"/>
                </a:cubicBezTo>
                <a:cubicBezTo>
                  <a:pt x="4136583" y="1727473"/>
                  <a:pt x="4036314" y="1973390"/>
                  <a:pt x="3986180" y="2221036"/>
                </a:cubicBezTo>
                <a:cubicBezTo>
                  <a:pt x="3912708" y="2598772"/>
                  <a:pt x="3962841" y="2984720"/>
                  <a:pt x="4012976" y="3278178"/>
                </a:cubicBezTo>
                <a:cubicBezTo>
                  <a:pt x="4096389" y="3738894"/>
                  <a:pt x="4247224" y="4335752"/>
                  <a:pt x="4685467" y="4872534"/>
                </a:cubicBezTo>
                <a:cubicBezTo>
                  <a:pt x="4775796" y="4981879"/>
                  <a:pt x="4876064" y="5089495"/>
                  <a:pt x="4986705" y="5190628"/>
                </a:cubicBezTo>
                <a:cubicBezTo>
                  <a:pt x="5341534" y="5516933"/>
                  <a:pt x="5810031" y="5816441"/>
                  <a:pt x="6385711" y="6082672"/>
                </a:cubicBezTo>
                <a:cubicBezTo>
                  <a:pt x="6526173" y="6148797"/>
                  <a:pt x="6673550" y="6210601"/>
                  <a:pt x="6823953" y="6270675"/>
                </a:cubicBezTo>
                <a:cubicBezTo>
                  <a:pt x="7228916" y="6429723"/>
                  <a:pt x="7663702" y="6568024"/>
                  <a:pt x="8122259" y="6681690"/>
                </a:cubicBezTo>
                <a:cubicBezTo>
                  <a:pt x="8381573" y="6745655"/>
                  <a:pt x="8658608" y="6804432"/>
                  <a:pt x="8951634" y="6858456"/>
                </a:cubicBezTo>
                <a:lnTo>
                  <a:pt x="8900205" y="6858456"/>
                </a:lnTo>
                <a:cubicBezTo>
                  <a:pt x="8623169" y="6807459"/>
                  <a:pt x="8360829" y="6751273"/>
                  <a:pt x="8115776" y="6690766"/>
                </a:cubicBezTo>
                <a:cubicBezTo>
                  <a:pt x="7657652" y="6577100"/>
                  <a:pt x="7222433" y="6438798"/>
                  <a:pt x="6817470" y="6277591"/>
                </a:cubicBezTo>
                <a:cubicBezTo>
                  <a:pt x="6667067" y="6219676"/>
                  <a:pt x="6519690" y="6155712"/>
                  <a:pt x="6375770" y="6089588"/>
                </a:cubicBezTo>
                <a:cubicBezTo>
                  <a:pt x="5800090" y="5823356"/>
                  <a:pt x="5328136" y="5521687"/>
                  <a:pt x="4976765" y="5197543"/>
                </a:cubicBezTo>
                <a:cubicBezTo>
                  <a:pt x="4863098" y="5094249"/>
                  <a:pt x="4762397" y="4986633"/>
                  <a:pt x="4675527" y="4877289"/>
                </a:cubicBezTo>
                <a:cubicBezTo>
                  <a:pt x="4233826" y="4337913"/>
                  <a:pt x="4083423" y="3741488"/>
                  <a:pt x="3999578" y="3280771"/>
                </a:cubicBezTo>
                <a:cubicBezTo>
                  <a:pt x="3945986" y="2985584"/>
                  <a:pt x="3895852" y="2599204"/>
                  <a:pt x="3972783" y="2219307"/>
                </a:cubicBezTo>
                <a:cubicBezTo>
                  <a:pt x="4022916" y="1971229"/>
                  <a:pt x="4123185" y="1725312"/>
                  <a:pt x="4220429" y="1488038"/>
                </a:cubicBezTo>
                <a:cubicBezTo>
                  <a:pt x="4270562" y="1368320"/>
                  <a:pt x="4320697" y="1244281"/>
                  <a:pt x="4364348" y="1122404"/>
                </a:cubicBezTo>
                <a:cubicBezTo>
                  <a:pt x="4494870" y="752447"/>
                  <a:pt x="4568343" y="376872"/>
                  <a:pt x="4581741" y="865"/>
                </a:cubicBezTo>
                <a:close/>
                <a:moveTo>
                  <a:pt x="4293901" y="865"/>
                </a:moveTo>
                <a:lnTo>
                  <a:pt x="4307299" y="865"/>
                </a:lnTo>
                <a:cubicBezTo>
                  <a:pt x="4300384" y="403668"/>
                  <a:pt x="4230369" y="806471"/>
                  <a:pt x="4096389" y="1202791"/>
                </a:cubicBezTo>
                <a:cubicBezTo>
                  <a:pt x="4053170" y="1322508"/>
                  <a:pt x="4006061" y="1444386"/>
                  <a:pt x="3959384" y="1561942"/>
                </a:cubicBezTo>
                <a:cubicBezTo>
                  <a:pt x="3865599" y="1803538"/>
                  <a:pt x="3765330" y="2053345"/>
                  <a:pt x="3721679" y="2305314"/>
                </a:cubicBezTo>
                <a:cubicBezTo>
                  <a:pt x="3648207" y="2689532"/>
                  <a:pt x="3704824" y="3075480"/>
                  <a:pt x="3761872" y="3368937"/>
                </a:cubicBezTo>
                <a:cubicBezTo>
                  <a:pt x="3895420" y="4050505"/>
                  <a:pt x="4109787" y="4544068"/>
                  <a:pt x="4461159" y="4965455"/>
                </a:cubicBezTo>
                <a:cubicBezTo>
                  <a:pt x="4551488" y="5072639"/>
                  <a:pt x="4655214" y="5180255"/>
                  <a:pt x="4768880" y="5281388"/>
                </a:cubicBezTo>
                <a:cubicBezTo>
                  <a:pt x="5123710" y="5603372"/>
                  <a:pt x="5599121" y="5900719"/>
                  <a:pt x="6181283" y="6171271"/>
                </a:cubicBezTo>
                <a:cubicBezTo>
                  <a:pt x="6325203" y="6237397"/>
                  <a:pt x="6472580" y="6299201"/>
                  <a:pt x="6622984" y="6359275"/>
                </a:cubicBezTo>
                <a:cubicBezTo>
                  <a:pt x="7030974" y="6520050"/>
                  <a:pt x="7466191" y="6660513"/>
                  <a:pt x="7921289" y="6776340"/>
                </a:cubicBezTo>
                <a:cubicBezTo>
                  <a:pt x="8031066" y="6804865"/>
                  <a:pt x="8143003" y="6831661"/>
                  <a:pt x="8257533" y="6857592"/>
                </a:cubicBezTo>
                <a:lnTo>
                  <a:pt x="8219501" y="6857592"/>
                </a:lnTo>
                <a:cubicBezTo>
                  <a:pt x="8116640" y="6833822"/>
                  <a:pt x="8015939" y="6809619"/>
                  <a:pt x="7917399" y="6784552"/>
                </a:cubicBezTo>
                <a:cubicBezTo>
                  <a:pt x="7458844" y="6669157"/>
                  <a:pt x="7024058" y="6528695"/>
                  <a:pt x="6615637" y="6367487"/>
                </a:cubicBezTo>
                <a:cubicBezTo>
                  <a:pt x="6465233" y="6307412"/>
                  <a:pt x="6317856" y="6243448"/>
                  <a:pt x="6173937" y="6177322"/>
                </a:cubicBezTo>
                <a:cubicBezTo>
                  <a:pt x="5588317" y="5906770"/>
                  <a:pt x="5113337" y="5607693"/>
                  <a:pt x="4755050" y="5287439"/>
                </a:cubicBezTo>
                <a:cubicBezTo>
                  <a:pt x="4644841" y="5184144"/>
                  <a:pt x="4541115" y="5076528"/>
                  <a:pt x="4447329" y="4967184"/>
                </a:cubicBezTo>
                <a:cubicBezTo>
                  <a:pt x="4095957" y="4546229"/>
                  <a:pt x="3882022" y="4052666"/>
                  <a:pt x="3748043" y="3368937"/>
                </a:cubicBezTo>
                <a:cubicBezTo>
                  <a:pt x="3690994" y="3075480"/>
                  <a:pt x="3633944" y="2689532"/>
                  <a:pt x="3704392" y="2305314"/>
                </a:cubicBezTo>
                <a:cubicBezTo>
                  <a:pt x="3751501" y="2053345"/>
                  <a:pt x="3848311" y="1801378"/>
                  <a:pt x="3945554" y="1559782"/>
                </a:cubicBezTo>
                <a:cubicBezTo>
                  <a:pt x="3992663" y="1442226"/>
                  <a:pt x="4039340" y="1320347"/>
                  <a:pt x="4079533" y="1200631"/>
                </a:cubicBezTo>
                <a:cubicBezTo>
                  <a:pt x="4216971" y="804310"/>
                  <a:pt x="4287418" y="403668"/>
                  <a:pt x="4293901" y="865"/>
                </a:cubicBezTo>
                <a:close/>
                <a:moveTo>
                  <a:pt x="3858684" y="865"/>
                </a:moveTo>
                <a:lnTo>
                  <a:pt x="3872082" y="865"/>
                </a:lnTo>
                <a:cubicBezTo>
                  <a:pt x="3878564" y="440836"/>
                  <a:pt x="3811575" y="882969"/>
                  <a:pt x="3671113" y="1318619"/>
                </a:cubicBezTo>
                <a:cubicBezTo>
                  <a:pt x="3631351" y="1436175"/>
                  <a:pt x="3591157" y="1553731"/>
                  <a:pt x="3547506" y="1669558"/>
                </a:cubicBezTo>
                <a:cubicBezTo>
                  <a:pt x="3456745" y="1919366"/>
                  <a:pt x="3363393" y="2175656"/>
                  <a:pt x="3319740" y="2435835"/>
                </a:cubicBezTo>
                <a:cubicBezTo>
                  <a:pt x="3272631" y="2741395"/>
                  <a:pt x="3292945" y="3071590"/>
                  <a:pt x="3383272" y="3503350"/>
                </a:cubicBezTo>
                <a:cubicBezTo>
                  <a:pt x="3530650" y="4184484"/>
                  <a:pt x="3757983" y="4678048"/>
                  <a:pt x="4126211" y="5101596"/>
                </a:cubicBezTo>
                <a:cubicBezTo>
                  <a:pt x="4219996" y="5208780"/>
                  <a:pt x="4323722" y="5316396"/>
                  <a:pt x="4440846" y="5417529"/>
                </a:cubicBezTo>
                <a:cubicBezTo>
                  <a:pt x="4799134" y="5731300"/>
                  <a:pt x="5284053" y="6030809"/>
                  <a:pt x="5876588" y="6303522"/>
                </a:cubicBezTo>
                <a:cubicBezTo>
                  <a:pt x="6023965" y="6369648"/>
                  <a:pt x="6171343" y="6433612"/>
                  <a:pt x="6321746" y="6493687"/>
                </a:cubicBezTo>
                <a:cubicBezTo>
                  <a:pt x="6662314" y="6630260"/>
                  <a:pt x="7021033" y="6753003"/>
                  <a:pt x="7390557" y="6857592"/>
                </a:cubicBezTo>
                <a:lnTo>
                  <a:pt x="7359439" y="6857592"/>
                </a:lnTo>
                <a:cubicBezTo>
                  <a:pt x="6997262" y="6753867"/>
                  <a:pt x="6647187" y="6635445"/>
                  <a:pt x="6314831" y="6501898"/>
                </a:cubicBezTo>
                <a:cubicBezTo>
                  <a:pt x="6163995" y="6442256"/>
                  <a:pt x="6013593" y="6378291"/>
                  <a:pt x="5869673" y="6310005"/>
                </a:cubicBezTo>
                <a:cubicBezTo>
                  <a:pt x="5274112" y="6037292"/>
                  <a:pt x="4788761" y="5737783"/>
                  <a:pt x="4427449" y="5421850"/>
                </a:cubicBezTo>
                <a:cubicBezTo>
                  <a:pt x="4313782" y="5320717"/>
                  <a:pt x="4206598" y="5213101"/>
                  <a:pt x="4112813" y="5105917"/>
                </a:cubicBezTo>
                <a:cubicBezTo>
                  <a:pt x="3744585" y="4682803"/>
                  <a:pt x="3517253" y="4189238"/>
                  <a:pt x="3369875" y="3505511"/>
                </a:cubicBezTo>
                <a:cubicBezTo>
                  <a:pt x="3276089" y="3071590"/>
                  <a:pt x="3259665" y="2741395"/>
                  <a:pt x="3306342" y="2433674"/>
                </a:cubicBezTo>
                <a:cubicBezTo>
                  <a:pt x="3346536" y="2175224"/>
                  <a:pt x="3443780" y="1917204"/>
                  <a:pt x="3534108" y="1667398"/>
                </a:cubicBezTo>
                <a:cubicBezTo>
                  <a:pt x="3573869" y="1552002"/>
                  <a:pt x="3617522" y="1434014"/>
                  <a:pt x="3657715" y="1316458"/>
                </a:cubicBezTo>
                <a:cubicBezTo>
                  <a:pt x="3798609" y="880808"/>
                  <a:pt x="3865167" y="440836"/>
                  <a:pt x="3858684" y="865"/>
                </a:cubicBezTo>
                <a:close/>
                <a:moveTo>
                  <a:pt x="2985225" y="865"/>
                </a:moveTo>
                <a:lnTo>
                  <a:pt x="2998622" y="865"/>
                </a:lnTo>
                <a:cubicBezTo>
                  <a:pt x="3028875" y="513013"/>
                  <a:pt x="2968801" y="1033372"/>
                  <a:pt x="2821423" y="1551570"/>
                </a:cubicBezTo>
                <a:cubicBezTo>
                  <a:pt x="2791602" y="1661347"/>
                  <a:pt x="2757890" y="1772853"/>
                  <a:pt x="2721154" y="1880037"/>
                </a:cubicBezTo>
                <a:cubicBezTo>
                  <a:pt x="2637310" y="2144538"/>
                  <a:pt x="2553464" y="2418979"/>
                  <a:pt x="2520184" y="2691693"/>
                </a:cubicBezTo>
                <a:cubicBezTo>
                  <a:pt x="2486906" y="3005464"/>
                  <a:pt x="2520184" y="3348193"/>
                  <a:pt x="2627369" y="3771741"/>
                </a:cubicBezTo>
                <a:cubicBezTo>
                  <a:pt x="2801543" y="4445097"/>
                  <a:pt x="3062587" y="4955083"/>
                  <a:pt x="3450694" y="5374309"/>
                </a:cubicBezTo>
                <a:cubicBezTo>
                  <a:pt x="3550964" y="5481493"/>
                  <a:pt x="3664629" y="5589109"/>
                  <a:pt x="3785211" y="5688081"/>
                </a:cubicBezTo>
                <a:cubicBezTo>
                  <a:pt x="4153439" y="5994072"/>
                  <a:pt x="4641816" y="6283209"/>
                  <a:pt x="5271088" y="6568024"/>
                </a:cubicBezTo>
                <a:cubicBezTo>
                  <a:pt x="5418033" y="6636310"/>
                  <a:pt x="5572325" y="6702003"/>
                  <a:pt x="5722728" y="6762078"/>
                </a:cubicBezTo>
                <a:cubicBezTo>
                  <a:pt x="5802252" y="6794493"/>
                  <a:pt x="5882639" y="6826475"/>
                  <a:pt x="5963890" y="6858024"/>
                </a:cubicBezTo>
                <a:lnTo>
                  <a:pt x="5935798" y="6858024"/>
                </a:lnTo>
                <a:cubicBezTo>
                  <a:pt x="5861029" y="6829499"/>
                  <a:pt x="5787125" y="6800544"/>
                  <a:pt x="5712788" y="6770722"/>
                </a:cubicBezTo>
                <a:cubicBezTo>
                  <a:pt x="5562385" y="6708918"/>
                  <a:pt x="5411550" y="6644955"/>
                  <a:pt x="5261147" y="6576668"/>
                </a:cubicBezTo>
                <a:cubicBezTo>
                  <a:pt x="4631875" y="6289692"/>
                  <a:pt x="4143498" y="6000555"/>
                  <a:pt x="3775272" y="5694996"/>
                </a:cubicBezTo>
                <a:cubicBezTo>
                  <a:pt x="3651663" y="5593862"/>
                  <a:pt x="3537566" y="5488408"/>
                  <a:pt x="3437296" y="5379064"/>
                </a:cubicBezTo>
                <a:cubicBezTo>
                  <a:pt x="3049189" y="4957676"/>
                  <a:pt x="2788145" y="4447689"/>
                  <a:pt x="2613972" y="3774334"/>
                </a:cubicBezTo>
                <a:cubicBezTo>
                  <a:pt x="2506787" y="3348625"/>
                  <a:pt x="2473508" y="3005897"/>
                  <a:pt x="2506787" y="2692125"/>
                </a:cubicBezTo>
                <a:cubicBezTo>
                  <a:pt x="2537042" y="2417251"/>
                  <a:pt x="2623912" y="2144538"/>
                  <a:pt x="2707756" y="1878307"/>
                </a:cubicBezTo>
                <a:cubicBezTo>
                  <a:pt x="2741035" y="1770692"/>
                  <a:pt x="2777772" y="1659186"/>
                  <a:pt x="2808025" y="1549842"/>
                </a:cubicBezTo>
                <a:cubicBezTo>
                  <a:pt x="2954970" y="1031211"/>
                  <a:pt x="3012020" y="513013"/>
                  <a:pt x="2985225" y="865"/>
                </a:cubicBezTo>
                <a:close/>
                <a:moveTo>
                  <a:pt x="2838710" y="865"/>
                </a:moveTo>
                <a:lnTo>
                  <a:pt x="2855567" y="865"/>
                </a:lnTo>
                <a:cubicBezTo>
                  <a:pt x="2885387" y="525114"/>
                  <a:pt x="2828770" y="1058007"/>
                  <a:pt x="2681392" y="1588739"/>
                </a:cubicBezTo>
                <a:cubicBezTo>
                  <a:pt x="2651139" y="1698083"/>
                  <a:pt x="2617428" y="1807860"/>
                  <a:pt x="2584149" y="1915044"/>
                </a:cubicBezTo>
                <a:cubicBezTo>
                  <a:pt x="2503762" y="2181274"/>
                  <a:pt x="2416891" y="2458309"/>
                  <a:pt x="2390096" y="2734912"/>
                </a:cubicBezTo>
                <a:cubicBezTo>
                  <a:pt x="2356383" y="3050844"/>
                  <a:pt x="2393120" y="3393572"/>
                  <a:pt x="2503762" y="3817122"/>
                </a:cubicBezTo>
                <a:cubicBezTo>
                  <a:pt x="2677936" y="4490477"/>
                  <a:pt x="2945462" y="4998302"/>
                  <a:pt x="3340485" y="5419690"/>
                </a:cubicBezTo>
                <a:cubicBezTo>
                  <a:pt x="3440755" y="5526873"/>
                  <a:pt x="3554421" y="5634489"/>
                  <a:pt x="3675002" y="5733461"/>
                </a:cubicBezTo>
                <a:cubicBezTo>
                  <a:pt x="4046255" y="6037292"/>
                  <a:pt x="4535064" y="6324267"/>
                  <a:pt x="5170819" y="6613403"/>
                </a:cubicBezTo>
                <a:cubicBezTo>
                  <a:pt x="5317764" y="6681690"/>
                  <a:pt x="5472057" y="6745655"/>
                  <a:pt x="5622459" y="6807459"/>
                </a:cubicBezTo>
                <a:cubicBezTo>
                  <a:pt x="5663518" y="6824314"/>
                  <a:pt x="5705440" y="6841169"/>
                  <a:pt x="5747363" y="6858024"/>
                </a:cubicBezTo>
                <a:lnTo>
                  <a:pt x="5722728" y="6858024"/>
                </a:lnTo>
                <a:cubicBezTo>
                  <a:pt x="5685992" y="6843330"/>
                  <a:pt x="5649256" y="6828635"/>
                  <a:pt x="5612519" y="6813941"/>
                </a:cubicBezTo>
                <a:cubicBezTo>
                  <a:pt x="5462117" y="6754299"/>
                  <a:pt x="5311281" y="6688173"/>
                  <a:pt x="5160879" y="6619886"/>
                </a:cubicBezTo>
                <a:cubicBezTo>
                  <a:pt x="4525124" y="6330750"/>
                  <a:pt x="4036314" y="6043343"/>
                  <a:pt x="3665063" y="5739943"/>
                </a:cubicBezTo>
                <a:cubicBezTo>
                  <a:pt x="3541456" y="5638810"/>
                  <a:pt x="3427357" y="5533356"/>
                  <a:pt x="3327087" y="5424011"/>
                </a:cubicBezTo>
                <a:cubicBezTo>
                  <a:pt x="2932064" y="5002624"/>
                  <a:pt x="2664538" y="4492638"/>
                  <a:pt x="2490364" y="3819282"/>
                </a:cubicBezTo>
                <a:cubicBezTo>
                  <a:pt x="2376698" y="3393572"/>
                  <a:pt x="2342986" y="3050844"/>
                  <a:pt x="2373240" y="2734912"/>
                </a:cubicBezTo>
                <a:cubicBezTo>
                  <a:pt x="2403493" y="2457877"/>
                  <a:pt x="2490364" y="2181274"/>
                  <a:pt x="2570751" y="1912883"/>
                </a:cubicBezTo>
                <a:cubicBezTo>
                  <a:pt x="2604462" y="1807428"/>
                  <a:pt x="2637742" y="1695923"/>
                  <a:pt x="2667995" y="1588739"/>
                </a:cubicBezTo>
                <a:cubicBezTo>
                  <a:pt x="2815373" y="1056278"/>
                  <a:pt x="2871989" y="523385"/>
                  <a:pt x="2838710" y="865"/>
                </a:cubicBezTo>
                <a:close/>
                <a:moveTo>
                  <a:pt x="2693495" y="865"/>
                </a:moveTo>
                <a:lnTo>
                  <a:pt x="2706893" y="865"/>
                </a:lnTo>
                <a:cubicBezTo>
                  <a:pt x="2740603" y="535486"/>
                  <a:pt x="2687012" y="1083075"/>
                  <a:pt x="2539633" y="1628068"/>
                </a:cubicBezTo>
                <a:cubicBezTo>
                  <a:pt x="2509381" y="1735252"/>
                  <a:pt x="2476102" y="1844596"/>
                  <a:pt x="2445847" y="1950052"/>
                </a:cubicBezTo>
                <a:cubicBezTo>
                  <a:pt x="2365893" y="2218443"/>
                  <a:pt x="2282048" y="2499368"/>
                  <a:pt x="2255252" y="2778131"/>
                </a:cubicBezTo>
                <a:cubicBezTo>
                  <a:pt x="2225430" y="3094064"/>
                  <a:pt x="2262167" y="3438954"/>
                  <a:pt x="2375833" y="3862501"/>
                </a:cubicBezTo>
                <a:cubicBezTo>
                  <a:pt x="2556490" y="4533696"/>
                  <a:pt x="2827906" y="5043682"/>
                  <a:pt x="3225955" y="5465070"/>
                </a:cubicBezTo>
                <a:cubicBezTo>
                  <a:pt x="3326224" y="5572253"/>
                  <a:pt x="3443780" y="5679869"/>
                  <a:pt x="3567387" y="5778841"/>
                </a:cubicBezTo>
                <a:cubicBezTo>
                  <a:pt x="3935614" y="6080510"/>
                  <a:pt x="4427449" y="6367487"/>
                  <a:pt x="5066660" y="6656623"/>
                </a:cubicBezTo>
                <a:cubicBezTo>
                  <a:pt x="5217064" y="6724910"/>
                  <a:pt x="5371356" y="6791034"/>
                  <a:pt x="5521759" y="6852838"/>
                </a:cubicBezTo>
                <a:cubicBezTo>
                  <a:pt x="5526081" y="6854568"/>
                  <a:pt x="5529970" y="6856296"/>
                  <a:pt x="5533428" y="6857592"/>
                </a:cubicBezTo>
                <a:lnTo>
                  <a:pt x="5507928" y="6857592"/>
                </a:lnTo>
                <a:cubicBezTo>
                  <a:pt x="5358390" y="6795789"/>
                  <a:pt x="5209284" y="6732257"/>
                  <a:pt x="5059745" y="6664835"/>
                </a:cubicBezTo>
                <a:cubicBezTo>
                  <a:pt x="4417508" y="6373537"/>
                  <a:pt x="3925241" y="6086561"/>
                  <a:pt x="3553989" y="5784892"/>
                </a:cubicBezTo>
                <a:cubicBezTo>
                  <a:pt x="3429949" y="5683759"/>
                  <a:pt x="3316284" y="5578303"/>
                  <a:pt x="3212557" y="5468959"/>
                </a:cubicBezTo>
                <a:cubicBezTo>
                  <a:pt x="2814076" y="5048005"/>
                  <a:pt x="2543090" y="4537585"/>
                  <a:pt x="2362435" y="3862501"/>
                </a:cubicBezTo>
                <a:cubicBezTo>
                  <a:pt x="2248336" y="3438954"/>
                  <a:pt x="2208575" y="3094064"/>
                  <a:pt x="2241852" y="2778131"/>
                </a:cubicBezTo>
                <a:cubicBezTo>
                  <a:pt x="2268650" y="2497207"/>
                  <a:pt x="2352062" y="2218443"/>
                  <a:pt x="2432449" y="1947890"/>
                </a:cubicBezTo>
                <a:cubicBezTo>
                  <a:pt x="2462704" y="1842868"/>
                  <a:pt x="2495983" y="1733091"/>
                  <a:pt x="2526235" y="1625908"/>
                </a:cubicBezTo>
                <a:cubicBezTo>
                  <a:pt x="2670155" y="1080913"/>
                  <a:pt x="2726772" y="535919"/>
                  <a:pt x="2693495" y="865"/>
                </a:cubicBezTo>
                <a:close/>
                <a:moveTo>
                  <a:pt x="2546980" y="865"/>
                </a:moveTo>
                <a:lnTo>
                  <a:pt x="2560380" y="865"/>
                </a:lnTo>
                <a:cubicBezTo>
                  <a:pt x="2600573" y="548020"/>
                  <a:pt x="2543525" y="1107709"/>
                  <a:pt x="2399604" y="1667398"/>
                </a:cubicBezTo>
                <a:cubicBezTo>
                  <a:pt x="2369351" y="1772853"/>
                  <a:pt x="2339529" y="1880037"/>
                  <a:pt x="2309276" y="1983330"/>
                </a:cubicBezTo>
                <a:cubicBezTo>
                  <a:pt x="2228887" y="2256043"/>
                  <a:pt x="2148500" y="2538697"/>
                  <a:pt x="2121704" y="2821783"/>
                </a:cubicBezTo>
                <a:cubicBezTo>
                  <a:pt x="2094908" y="3139444"/>
                  <a:pt x="2135103" y="3484333"/>
                  <a:pt x="2248768" y="3907881"/>
                </a:cubicBezTo>
                <a:cubicBezTo>
                  <a:pt x="2436341" y="4579076"/>
                  <a:pt x="2710782" y="5089063"/>
                  <a:pt x="3112289" y="5510450"/>
                </a:cubicBezTo>
                <a:cubicBezTo>
                  <a:pt x="3216015" y="5617634"/>
                  <a:pt x="3333571" y="5723088"/>
                  <a:pt x="3457178" y="5824221"/>
                </a:cubicBezTo>
                <a:cubicBezTo>
                  <a:pt x="3828431" y="6121569"/>
                  <a:pt x="4320697" y="6408545"/>
                  <a:pt x="4966392" y="6702003"/>
                </a:cubicBezTo>
                <a:cubicBezTo>
                  <a:pt x="5086109" y="6756459"/>
                  <a:pt x="5207555" y="6807891"/>
                  <a:pt x="5328136" y="6857160"/>
                </a:cubicBezTo>
                <a:lnTo>
                  <a:pt x="5299612" y="6857160"/>
                </a:lnTo>
                <a:cubicBezTo>
                  <a:pt x="5186378" y="6809187"/>
                  <a:pt x="5073143" y="6759485"/>
                  <a:pt x="4959910" y="6708054"/>
                </a:cubicBezTo>
                <a:cubicBezTo>
                  <a:pt x="4313782" y="6416756"/>
                  <a:pt x="3818491" y="6127620"/>
                  <a:pt x="3447237" y="5830272"/>
                </a:cubicBezTo>
                <a:cubicBezTo>
                  <a:pt x="3319740" y="5729139"/>
                  <a:pt x="3206074" y="5623684"/>
                  <a:pt x="3102348" y="5514339"/>
                </a:cubicBezTo>
                <a:cubicBezTo>
                  <a:pt x="2697816" y="5093385"/>
                  <a:pt x="2423375" y="4581237"/>
                  <a:pt x="2235803" y="3907881"/>
                </a:cubicBezTo>
                <a:cubicBezTo>
                  <a:pt x="2118679" y="3484765"/>
                  <a:pt x="2078484" y="3139876"/>
                  <a:pt x="2108737" y="2819622"/>
                </a:cubicBezTo>
                <a:cubicBezTo>
                  <a:pt x="2132508" y="2536968"/>
                  <a:pt x="2215922" y="2256043"/>
                  <a:pt x="2296308" y="1983330"/>
                </a:cubicBezTo>
                <a:cubicBezTo>
                  <a:pt x="2326131" y="1877875"/>
                  <a:pt x="2356383" y="1770692"/>
                  <a:pt x="2383181" y="1665237"/>
                </a:cubicBezTo>
                <a:cubicBezTo>
                  <a:pt x="2530125" y="1105548"/>
                  <a:pt x="2583717" y="545859"/>
                  <a:pt x="2546980" y="865"/>
                </a:cubicBezTo>
                <a:close/>
                <a:moveTo>
                  <a:pt x="2400036" y="865"/>
                </a:moveTo>
                <a:lnTo>
                  <a:pt x="2413434" y="865"/>
                </a:lnTo>
                <a:cubicBezTo>
                  <a:pt x="2457084" y="558392"/>
                  <a:pt x="2403493" y="1130616"/>
                  <a:pt x="2256115" y="1706727"/>
                </a:cubicBezTo>
                <a:cubicBezTo>
                  <a:pt x="2229320" y="1810022"/>
                  <a:pt x="2199067" y="1915476"/>
                  <a:pt x="2172271" y="2018770"/>
                </a:cubicBezTo>
                <a:cubicBezTo>
                  <a:pt x="2091882" y="2293212"/>
                  <a:pt x="2011496" y="2578459"/>
                  <a:pt x="1988157" y="2863273"/>
                </a:cubicBezTo>
                <a:cubicBezTo>
                  <a:pt x="1961361" y="3183095"/>
                  <a:pt x="2004581" y="3530145"/>
                  <a:pt x="2125161" y="3951533"/>
                </a:cubicBezTo>
                <a:cubicBezTo>
                  <a:pt x="2316190" y="4624888"/>
                  <a:pt x="2593657" y="5134875"/>
                  <a:pt x="3002080" y="5556263"/>
                </a:cubicBezTo>
                <a:cubicBezTo>
                  <a:pt x="3105805" y="5663445"/>
                  <a:pt x="3223362" y="5768900"/>
                  <a:pt x="3346969" y="5870033"/>
                </a:cubicBezTo>
                <a:cubicBezTo>
                  <a:pt x="3725137" y="6169543"/>
                  <a:pt x="4207030" y="6448307"/>
                  <a:pt x="4866123" y="6745655"/>
                </a:cubicBezTo>
                <a:cubicBezTo>
                  <a:pt x="4950400" y="6783688"/>
                  <a:pt x="5035542" y="6821288"/>
                  <a:pt x="5120684" y="6857592"/>
                </a:cubicBezTo>
                <a:lnTo>
                  <a:pt x="5091296" y="6857592"/>
                </a:lnTo>
                <a:cubicBezTo>
                  <a:pt x="5012636" y="6823881"/>
                  <a:pt x="4933545" y="6789306"/>
                  <a:pt x="4855751" y="6753867"/>
                </a:cubicBezTo>
                <a:cubicBezTo>
                  <a:pt x="4196658" y="6454357"/>
                  <a:pt x="3714765" y="6175593"/>
                  <a:pt x="3336595" y="5876084"/>
                </a:cubicBezTo>
                <a:cubicBezTo>
                  <a:pt x="3209531" y="5774951"/>
                  <a:pt x="3092408" y="5669496"/>
                  <a:pt x="2988682" y="5562313"/>
                </a:cubicBezTo>
                <a:cubicBezTo>
                  <a:pt x="2580259" y="5139197"/>
                  <a:pt x="2302360" y="4627049"/>
                  <a:pt x="2111764" y="3953694"/>
                </a:cubicBezTo>
                <a:cubicBezTo>
                  <a:pt x="1991614" y="3530145"/>
                  <a:pt x="1947963" y="3185257"/>
                  <a:pt x="1974759" y="2863273"/>
                </a:cubicBezTo>
                <a:cubicBezTo>
                  <a:pt x="1998098" y="2578459"/>
                  <a:pt x="2078484" y="2293212"/>
                  <a:pt x="2158874" y="2016609"/>
                </a:cubicBezTo>
                <a:cubicBezTo>
                  <a:pt x="2185669" y="1915044"/>
                  <a:pt x="2215922" y="1810022"/>
                  <a:pt x="2242718" y="1704566"/>
                </a:cubicBezTo>
                <a:cubicBezTo>
                  <a:pt x="2390096" y="1130616"/>
                  <a:pt x="2443687" y="558392"/>
                  <a:pt x="2400036" y="865"/>
                </a:cubicBezTo>
                <a:close/>
                <a:moveTo>
                  <a:pt x="2252226" y="865"/>
                </a:moveTo>
                <a:lnTo>
                  <a:pt x="2265624" y="865"/>
                </a:lnTo>
                <a:cubicBezTo>
                  <a:pt x="2312734" y="568766"/>
                  <a:pt x="2262599" y="1155250"/>
                  <a:pt x="2115221" y="1743896"/>
                </a:cubicBezTo>
                <a:cubicBezTo>
                  <a:pt x="2088426" y="1847189"/>
                  <a:pt x="2061629" y="1952644"/>
                  <a:pt x="2034834" y="2051617"/>
                </a:cubicBezTo>
                <a:cubicBezTo>
                  <a:pt x="1957904" y="2330380"/>
                  <a:pt x="1877515" y="2619518"/>
                  <a:pt x="1854176" y="2906493"/>
                </a:cubicBezTo>
                <a:cubicBezTo>
                  <a:pt x="1830839" y="3228475"/>
                  <a:pt x="1877515" y="3575525"/>
                  <a:pt x="1998098" y="3996913"/>
                </a:cubicBezTo>
                <a:cubicBezTo>
                  <a:pt x="2192151" y="4670269"/>
                  <a:pt x="2476966" y="5180255"/>
                  <a:pt x="2888413" y="5601642"/>
                </a:cubicBezTo>
                <a:cubicBezTo>
                  <a:pt x="2995596" y="5710987"/>
                  <a:pt x="3112721" y="5814281"/>
                  <a:pt x="3239786" y="5915414"/>
                </a:cubicBezTo>
                <a:cubicBezTo>
                  <a:pt x="3614496" y="6212762"/>
                  <a:pt x="4099847" y="6489365"/>
                  <a:pt x="4765854" y="6791034"/>
                </a:cubicBezTo>
                <a:cubicBezTo>
                  <a:pt x="4815125" y="6813509"/>
                  <a:pt x="4865259" y="6835982"/>
                  <a:pt x="4915393" y="6858024"/>
                </a:cubicBezTo>
                <a:lnTo>
                  <a:pt x="4892055" y="6858024"/>
                </a:lnTo>
                <a:cubicBezTo>
                  <a:pt x="4846243" y="6838144"/>
                  <a:pt x="4800862" y="6817831"/>
                  <a:pt x="4755482" y="6797517"/>
                </a:cubicBezTo>
                <a:cubicBezTo>
                  <a:pt x="4089474" y="6498009"/>
                  <a:pt x="3604123" y="6219244"/>
                  <a:pt x="3225955" y="5919736"/>
                </a:cubicBezTo>
                <a:cubicBezTo>
                  <a:pt x="3098891" y="5820332"/>
                  <a:pt x="2981766" y="5714876"/>
                  <a:pt x="2878041" y="5607693"/>
                </a:cubicBezTo>
                <a:cubicBezTo>
                  <a:pt x="2463136" y="5182416"/>
                  <a:pt x="2178753" y="4672429"/>
                  <a:pt x="1984699" y="3999074"/>
                </a:cubicBezTo>
                <a:cubicBezTo>
                  <a:pt x="1864118" y="3575525"/>
                  <a:pt x="1817441" y="3228475"/>
                  <a:pt x="1840778" y="2906493"/>
                </a:cubicBezTo>
                <a:cubicBezTo>
                  <a:pt x="1864118" y="2617356"/>
                  <a:pt x="1941048" y="2330380"/>
                  <a:pt x="2017978" y="2051617"/>
                </a:cubicBezTo>
                <a:cubicBezTo>
                  <a:pt x="2048231" y="1950484"/>
                  <a:pt x="2075028" y="1847189"/>
                  <a:pt x="2101823" y="1743896"/>
                </a:cubicBezTo>
                <a:cubicBezTo>
                  <a:pt x="2248768" y="1155250"/>
                  <a:pt x="2298903" y="568766"/>
                  <a:pt x="2252226" y="865"/>
                </a:cubicBezTo>
                <a:close/>
                <a:moveTo>
                  <a:pt x="2105282" y="865"/>
                </a:moveTo>
                <a:lnTo>
                  <a:pt x="2122137" y="865"/>
                </a:lnTo>
                <a:cubicBezTo>
                  <a:pt x="2168812" y="581299"/>
                  <a:pt x="2122137" y="1180317"/>
                  <a:pt x="1974759" y="1783225"/>
                </a:cubicBezTo>
                <a:cubicBezTo>
                  <a:pt x="1947963" y="1884358"/>
                  <a:pt x="1921168" y="1987652"/>
                  <a:pt x="1894371" y="2086624"/>
                </a:cubicBezTo>
                <a:cubicBezTo>
                  <a:pt x="1820899" y="2367549"/>
                  <a:pt x="1743537" y="2658415"/>
                  <a:pt x="1723655" y="2949711"/>
                </a:cubicBezTo>
                <a:cubicBezTo>
                  <a:pt x="1699884" y="3273856"/>
                  <a:pt x="1746993" y="3620906"/>
                  <a:pt x="1874058" y="4042292"/>
                </a:cubicBezTo>
                <a:cubicBezTo>
                  <a:pt x="2071570" y="4713055"/>
                  <a:pt x="2359410" y="5223475"/>
                  <a:pt x="2777772" y="5648752"/>
                </a:cubicBezTo>
                <a:cubicBezTo>
                  <a:pt x="2881497" y="5756367"/>
                  <a:pt x="3002080" y="5859661"/>
                  <a:pt x="3129144" y="5960794"/>
                </a:cubicBezTo>
                <a:cubicBezTo>
                  <a:pt x="3507312" y="6253820"/>
                  <a:pt x="3992231" y="6532584"/>
                  <a:pt x="4661697" y="6834254"/>
                </a:cubicBezTo>
                <a:cubicBezTo>
                  <a:pt x="4678984" y="6842033"/>
                  <a:pt x="4695840" y="6849813"/>
                  <a:pt x="4712694" y="6858024"/>
                </a:cubicBezTo>
                <a:lnTo>
                  <a:pt x="4691518" y="6858024"/>
                </a:lnTo>
                <a:cubicBezTo>
                  <a:pt x="4678984" y="6852406"/>
                  <a:pt x="4666883" y="6846356"/>
                  <a:pt x="4654782" y="6840737"/>
                </a:cubicBezTo>
                <a:cubicBezTo>
                  <a:pt x="3982290" y="6539067"/>
                  <a:pt x="3493482" y="6260303"/>
                  <a:pt x="3118771" y="5965116"/>
                </a:cubicBezTo>
                <a:cubicBezTo>
                  <a:pt x="2988249" y="5865712"/>
                  <a:pt x="2871126" y="5760257"/>
                  <a:pt x="2763942" y="5653073"/>
                </a:cubicBezTo>
                <a:cubicBezTo>
                  <a:pt x="2345580" y="5227796"/>
                  <a:pt x="2058173" y="4717377"/>
                  <a:pt x="1857203" y="4042292"/>
                </a:cubicBezTo>
                <a:cubicBezTo>
                  <a:pt x="1733596" y="3620906"/>
                  <a:pt x="1686919" y="3273856"/>
                  <a:pt x="1706800" y="2949711"/>
                </a:cubicBezTo>
                <a:cubicBezTo>
                  <a:pt x="1727112" y="2658415"/>
                  <a:pt x="1807501" y="2365387"/>
                  <a:pt x="1880974" y="2084463"/>
                </a:cubicBezTo>
                <a:cubicBezTo>
                  <a:pt x="1907769" y="1985491"/>
                  <a:pt x="1934566" y="1882197"/>
                  <a:pt x="1961361" y="1781064"/>
                </a:cubicBezTo>
                <a:cubicBezTo>
                  <a:pt x="2105282" y="1178156"/>
                  <a:pt x="2155414" y="579138"/>
                  <a:pt x="2105282" y="865"/>
                </a:cubicBezTo>
                <a:close/>
                <a:moveTo>
                  <a:pt x="1957472" y="865"/>
                </a:moveTo>
                <a:lnTo>
                  <a:pt x="1974327" y="865"/>
                </a:lnTo>
                <a:cubicBezTo>
                  <a:pt x="2024460" y="591240"/>
                  <a:pt x="1977783" y="1202791"/>
                  <a:pt x="1833865" y="1822122"/>
                </a:cubicBezTo>
                <a:cubicBezTo>
                  <a:pt x="1810526" y="1921094"/>
                  <a:pt x="1783730" y="2022227"/>
                  <a:pt x="1756935" y="2119471"/>
                </a:cubicBezTo>
                <a:cubicBezTo>
                  <a:pt x="1683462" y="2404286"/>
                  <a:pt x="1606530" y="2697743"/>
                  <a:pt x="1589675" y="2992931"/>
                </a:cubicBezTo>
                <a:cubicBezTo>
                  <a:pt x="1569795" y="3313185"/>
                  <a:pt x="1619928" y="3670607"/>
                  <a:pt x="1746993" y="4085512"/>
                </a:cubicBezTo>
                <a:cubicBezTo>
                  <a:pt x="1951420" y="4758435"/>
                  <a:pt x="2242284" y="5268854"/>
                  <a:pt x="2664105" y="5694131"/>
                </a:cubicBezTo>
                <a:cubicBezTo>
                  <a:pt x="2771288" y="5801747"/>
                  <a:pt x="2891871" y="5905041"/>
                  <a:pt x="3018935" y="6006174"/>
                </a:cubicBezTo>
                <a:cubicBezTo>
                  <a:pt x="3388459" y="6290989"/>
                  <a:pt x="3863871" y="6561973"/>
                  <a:pt x="4516912" y="6858024"/>
                </a:cubicBezTo>
                <a:lnTo>
                  <a:pt x="4491845" y="6858024"/>
                </a:lnTo>
                <a:cubicBezTo>
                  <a:pt x="3844854" y="6564998"/>
                  <a:pt x="3375061" y="6294446"/>
                  <a:pt x="3008562" y="6010496"/>
                </a:cubicBezTo>
                <a:cubicBezTo>
                  <a:pt x="2878041" y="5911092"/>
                  <a:pt x="2760917" y="5805637"/>
                  <a:pt x="2653732" y="5698453"/>
                </a:cubicBezTo>
                <a:cubicBezTo>
                  <a:pt x="2228887" y="5273176"/>
                  <a:pt x="1937590" y="4761029"/>
                  <a:pt x="1733596" y="4087673"/>
                </a:cubicBezTo>
                <a:cubicBezTo>
                  <a:pt x="1606530" y="3672769"/>
                  <a:pt x="1556397" y="3313617"/>
                  <a:pt x="1576277" y="2993363"/>
                </a:cubicBezTo>
                <a:cubicBezTo>
                  <a:pt x="1593132" y="2698176"/>
                  <a:pt x="1670063" y="2402556"/>
                  <a:pt x="1743537" y="2117741"/>
                </a:cubicBezTo>
                <a:cubicBezTo>
                  <a:pt x="1770332" y="2020499"/>
                  <a:pt x="1793670" y="1919366"/>
                  <a:pt x="1817009" y="1820394"/>
                </a:cubicBezTo>
                <a:cubicBezTo>
                  <a:pt x="1963953" y="1202791"/>
                  <a:pt x="2011063" y="589510"/>
                  <a:pt x="1957472" y="865"/>
                </a:cubicBezTo>
                <a:close/>
                <a:moveTo>
                  <a:pt x="1813983" y="865"/>
                </a:moveTo>
                <a:lnTo>
                  <a:pt x="1827381" y="865"/>
                </a:lnTo>
                <a:cubicBezTo>
                  <a:pt x="1884431" y="601612"/>
                  <a:pt x="1837754" y="1227426"/>
                  <a:pt x="1690376" y="1861452"/>
                </a:cubicBezTo>
                <a:cubicBezTo>
                  <a:pt x="1670063" y="1958695"/>
                  <a:pt x="1643267" y="2057667"/>
                  <a:pt x="1619928" y="2152749"/>
                </a:cubicBezTo>
                <a:cubicBezTo>
                  <a:pt x="1546455" y="2439725"/>
                  <a:pt x="1472983" y="2739234"/>
                  <a:pt x="1456128" y="3034421"/>
                </a:cubicBezTo>
                <a:cubicBezTo>
                  <a:pt x="1439272" y="3358565"/>
                  <a:pt x="1492863" y="3715988"/>
                  <a:pt x="1619928" y="4130892"/>
                </a:cubicBezTo>
                <a:cubicBezTo>
                  <a:pt x="1827381" y="4803816"/>
                  <a:pt x="2125161" y="5314234"/>
                  <a:pt x="2553464" y="5739511"/>
                </a:cubicBezTo>
                <a:cubicBezTo>
                  <a:pt x="2660648" y="5847127"/>
                  <a:pt x="2781230" y="5950421"/>
                  <a:pt x="2911750" y="6051554"/>
                </a:cubicBezTo>
                <a:cubicBezTo>
                  <a:pt x="3259665" y="6319945"/>
                  <a:pt x="3708281" y="6577532"/>
                  <a:pt x="4316807" y="6857592"/>
                </a:cubicBezTo>
                <a:lnTo>
                  <a:pt x="4293901" y="6857592"/>
                </a:lnTo>
                <a:cubicBezTo>
                  <a:pt x="3694452" y="6580125"/>
                  <a:pt x="3246700" y="6324267"/>
                  <a:pt x="2898352" y="6055876"/>
                </a:cubicBezTo>
                <a:cubicBezTo>
                  <a:pt x="2770856" y="5956471"/>
                  <a:pt x="2647250" y="5851017"/>
                  <a:pt x="2540066" y="5743834"/>
                </a:cubicBezTo>
                <a:cubicBezTo>
                  <a:pt x="2111764" y="5318557"/>
                  <a:pt x="1813983" y="4806409"/>
                  <a:pt x="1606530" y="4133053"/>
                </a:cubicBezTo>
                <a:cubicBezTo>
                  <a:pt x="1479466" y="3718149"/>
                  <a:pt x="1425874" y="3358565"/>
                  <a:pt x="1442730" y="3034421"/>
                </a:cubicBezTo>
                <a:cubicBezTo>
                  <a:pt x="1459154" y="2737073"/>
                  <a:pt x="1533058" y="2439725"/>
                  <a:pt x="1606530" y="2150589"/>
                </a:cubicBezTo>
                <a:cubicBezTo>
                  <a:pt x="1630301" y="2055506"/>
                  <a:pt x="1653639" y="1956534"/>
                  <a:pt x="1676978" y="1859291"/>
                </a:cubicBezTo>
                <a:cubicBezTo>
                  <a:pt x="1823923" y="1225697"/>
                  <a:pt x="1867576" y="599883"/>
                  <a:pt x="1813983" y="865"/>
                </a:cubicBezTo>
                <a:close/>
                <a:moveTo>
                  <a:pt x="1519660" y="865"/>
                </a:moveTo>
                <a:lnTo>
                  <a:pt x="1533058" y="865"/>
                </a:lnTo>
                <a:cubicBezTo>
                  <a:pt x="1533058" y="17288"/>
                  <a:pt x="1536516" y="35873"/>
                  <a:pt x="1536516" y="52296"/>
                </a:cubicBezTo>
                <a:cubicBezTo>
                  <a:pt x="1593565" y="657364"/>
                  <a:pt x="1549913" y="1291390"/>
                  <a:pt x="1409451" y="1937950"/>
                </a:cubicBezTo>
                <a:cubicBezTo>
                  <a:pt x="1389138" y="2030871"/>
                  <a:pt x="1365799" y="2125954"/>
                  <a:pt x="1342461" y="2218875"/>
                </a:cubicBezTo>
                <a:cubicBezTo>
                  <a:pt x="1275471" y="2511901"/>
                  <a:pt x="1201999" y="2817893"/>
                  <a:pt x="1188601" y="3121292"/>
                </a:cubicBezTo>
                <a:cubicBezTo>
                  <a:pt x="1178660" y="3447597"/>
                  <a:pt x="1235277" y="3807181"/>
                  <a:pt x="1369256" y="4222085"/>
                </a:cubicBezTo>
                <a:cubicBezTo>
                  <a:pt x="1586651" y="4893280"/>
                  <a:pt x="1891345" y="5405427"/>
                  <a:pt x="2329588" y="5830704"/>
                </a:cubicBezTo>
                <a:cubicBezTo>
                  <a:pt x="2436773" y="5938320"/>
                  <a:pt x="2560380" y="6041613"/>
                  <a:pt x="2690902" y="6140585"/>
                </a:cubicBezTo>
                <a:cubicBezTo>
                  <a:pt x="3009859" y="6381316"/>
                  <a:pt x="3397102" y="6607353"/>
                  <a:pt x="3923512" y="6858024"/>
                </a:cubicBezTo>
                <a:lnTo>
                  <a:pt x="3900606" y="6858024"/>
                </a:lnTo>
                <a:cubicBezTo>
                  <a:pt x="3380248" y="6609946"/>
                  <a:pt x="2996461" y="6385639"/>
                  <a:pt x="2680528" y="6147068"/>
                </a:cubicBezTo>
                <a:cubicBezTo>
                  <a:pt x="2550006" y="6047664"/>
                  <a:pt x="2426399" y="5942210"/>
                  <a:pt x="2315758" y="5835026"/>
                </a:cubicBezTo>
                <a:cubicBezTo>
                  <a:pt x="1877515" y="5409749"/>
                  <a:pt x="1572820" y="4895440"/>
                  <a:pt x="1355426" y="4222085"/>
                </a:cubicBezTo>
                <a:cubicBezTo>
                  <a:pt x="1221447" y="3808910"/>
                  <a:pt x="1161372" y="3447597"/>
                  <a:pt x="1174770" y="3121292"/>
                </a:cubicBezTo>
                <a:cubicBezTo>
                  <a:pt x="1188168" y="2817893"/>
                  <a:pt x="1258617" y="2511901"/>
                  <a:pt x="1329063" y="2216714"/>
                </a:cubicBezTo>
                <a:cubicBezTo>
                  <a:pt x="1352401" y="2125954"/>
                  <a:pt x="1372715" y="2030871"/>
                  <a:pt x="1396053" y="1937950"/>
                </a:cubicBezTo>
                <a:cubicBezTo>
                  <a:pt x="1536516" y="1291390"/>
                  <a:pt x="1580167" y="657364"/>
                  <a:pt x="1523118" y="52296"/>
                </a:cubicBezTo>
                <a:cubicBezTo>
                  <a:pt x="1523118" y="35873"/>
                  <a:pt x="1519660" y="17288"/>
                  <a:pt x="1519660" y="865"/>
                </a:cubicBezTo>
                <a:close/>
                <a:moveTo>
                  <a:pt x="927556" y="865"/>
                </a:moveTo>
                <a:lnTo>
                  <a:pt x="940955" y="865"/>
                </a:lnTo>
                <a:cubicBezTo>
                  <a:pt x="950895" y="58347"/>
                  <a:pt x="957379" y="118421"/>
                  <a:pt x="960836" y="182386"/>
                </a:cubicBezTo>
                <a:cubicBezTo>
                  <a:pt x="1010970" y="785294"/>
                  <a:pt x="970777" y="1429692"/>
                  <a:pt x="843711" y="2092675"/>
                </a:cubicBezTo>
                <a:cubicBezTo>
                  <a:pt x="826856" y="2177384"/>
                  <a:pt x="810000" y="2264255"/>
                  <a:pt x="790119" y="2346804"/>
                </a:cubicBezTo>
                <a:cubicBezTo>
                  <a:pt x="726587" y="2656253"/>
                  <a:pt x="659598" y="2974346"/>
                  <a:pt x="656141" y="3292440"/>
                </a:cubicBezTo>
                <a:cubicBezTo>
                  <a:pt x="652683" y="3624796"/>
                  <a:pt x="723130" y="3988269"/>
                  <a:pt x="863592" y="4401445"/>
                </a:cubicBezTo>
                <a:cubicBezTo>
                  <a:pt x="1097840" y="5072639"/>
                  <a:pt x="1422417" y="5584786"/>
                  <a:pt x="1877515" y="6012225"/>
                </a:cubicBezTo>
                <a:cubicBezTo>
                  <a:pt x="1991181" y="6119841"/>
                  <a:pt x="2118679" y="6223134"/>
                  <a:pt x="2255684" y="6322107"/>
                </a:cubicBezTo>
                <a:cubicBezTo>
                  <a:pt x="2527965" y="6522644"/>
                  <a:pt x="2838710" y="6698979"/>
                  <a:pt x="3150753" y="6858024"/>
                </a:cubicBezTo>
                <a:lnTo>
                  <a:pt x="3127414" y="6858024"/>
                </a:lnTo>
                <a:cubicBezTo>
                  <a:pt x="2819694" y="6700707"/>
                  <a:pt x="2514135" y="6525237"/>
                  <a:pt x="2242284" y="6328590"/>
                </a:cubicBezTo>
                <a:cubicBezTo>
                  <a:pt x="2108737" y="6229185"/>
                  <a:pt x="1981241" y="6123730"/>
                  <a:pt x="1867576" y="6016547"/>
                </a:cubicBezTo>
                <a:cubicBezTo>
                  <a:pt x="1409019" y="5589109"/>
                  <a:pt x="1084443" y="5074800"/>
                  <a:pt x="850194" y="4401445"/>
                </a:cubicBezTo>
                <a:cubicBezTo>
                  <a:pt x="706275" y="3990430"/>
                  <a:pt x="639285" y="3626957"/>
                  <a:pt x="642743" y="3292440"/>
                </a:cubicBezTo>
                <a:cubicBezTo>
                  <a:pt x="646200" y="2974346"/>
                  <a:pt x="713190" y="2654525"/>
                  <a:pt x="776722" y="2344643"/>
                </a:cubicBezTo>
                <a:cubicBezTo>
                  <a:pt x="793577" y="2262094"/>
                  <a:pt x="813457" y="2177384"/>
                  <a:pt x="830313" y="2092675"/>
                </a:cubicBezTo>
                <a:cubicBezTo>
                  <a:pt x="957379" y="1429692"/>
                  <a:pt x="997572" y="785294"/>
                  <a:pt x="947438" y="182386"/>
                </a:cubicBezTo>
                <a:cubicBezTo>
                  <a:pt x="944413" y="118421"/>
                  <a:pt x="937497" y="58779"/>
                  <a:pt x="927556" y="865"/>
                </a:cubicBezTo>
                <a:close/>
                <a:moveTo>
                  <a:pt x="482400" y="865"/>
                </a:moveTo>
                <a:lnTo>
                  <a:pt x="495797" y="865"/>
                </a:lnTo>
                <a:cubicBezTo>
                  <a:pt x="515678" y="98108"/>
                  <a:pt x="522593" y="192758"/>
                  <a:pt x="529076" y="279629"/>
                </a:cubicBezTo>
                <a:cubicBezTo>
                  <a:pt x="575753" y="882536"/>
                  <a:pt x="539016" y="1531258"/>
                  <a:pt x="418434" y="2208502"/>
                </a:cubicBezTo>
                <a:cubicBezTo>
                  <a:pt x="405036" y="2286729"/>
                  <a:pt x="391639" y="2365387"/>
                  <a:pt x="374782" y="2439725"/>
                </a:cubicBezTo>
                <a:cubicBezTo>
                  <a:pt x="314708" y="2762141"/>
                  <a:pt x="254202" y="3092335"/>
                  <a:pt x="257659" y="3420801"/>
                </a:cubicBezTo>
                <a:cubicBezTo>
                  <a:pt x="261117" y="3759207"/>
                  <a:pt x="335022" y="4124842"/>
                  <a:pt x="485424" y="4535856"/>
                </a:cubicBezTo>
                <a:cubicBezTo>
                  <a:pt x="729612" y="5198839"/>
                  <a:pt x="1074502" y="5725249"/>
                  <a:pt x="1542998" y="6148797"/>
                </a:cubicBezTo>
                <a:cubicBezTo>
                  <a:pt x="1660122" y="6256413"/>
                  <a:pt x="1787188" y="6359708"/>
                  <a:pt x="1927651" y="6458678"/>
                </a:cubicBezTo>
                <a:cubicBezTo>
                  <a:pt x="2129916" y="6601302"/>
                  <a:pt x="2350767" y="6733553"/>
                  <a:pt x="2581556" y="6857592"/>
                </a:cubicBezTo>
                <a:lnTo>
                  <a:pt x="2559515" y="6857592"/>
                </a:lnTo>
                <a:cubicBezTo>
                  <a:pt x="2333477" y="6735282"/>
                  <a:pt x="2115653" y="6604760"/>
                  <a:pt x="1914251" y="6462569"/>
                </a:cubicBezTo>
                <a:cubicBezTo>
                  <a:pt x="1777246" y="6365325"/>
                  <a:pt x="1646724" y="6262032"/>
                  <a:pt x="1529600" y="6154848"/>
                </a:cubicBezTo>
                <a:cubicBezTo>
                  <a:pt x="1064561" y="5729571"/>
                  <a:pt x="716215" y="5201000"/>
                  <a:pt x="472026" y="4538018"/>
                </a:cubicBezTo>
                <a:cubicBezTo>
                  <a:pt x="321191" y="4124842"/>
                  <a:pt x="247718" y="3761368"/>
                  <a:pt x="244261" y="3420801"/>
                </a:cubicBezTo>
                <a:cubicBezTo>
                  <a:pt x="240804" y="3092335"/>
                  <a:pt x="301310" y="2759980"/>
                  <a:pt x="361385" y="2439725"/>
                </a:cubicBezTo>
                <a:cubicBezTo>
                  <a:pt x="374782" y="2363227"/>
                  <a:pt x="391639" y="2285000"/>
                  <a:pt x="405036" y="2208502"/>
                </a:cubicBezTo>
                <a:cubicBezTo>
                  <a:pt x="525618" y="1531258"/>
                  <a:pt x="562354" y="882536"/>
                  <a:pt x="515678" y="279629"/>
                </a:cubicBezTo>
                <a:cubicBezTo>
                  <a:pt x="509195" y="192758"/>
                  <a:pt x="499254" y="98108"/>
                  <a:pt x="482400" y="865"/>
                </a:cubicBezTo>
                <a:close/>
                <a:moveTo>
                  <a:pt x="331564" y="865"/>
                </a:moveTo>
                <a:lnTo>
                  <a:pt x="344962" y="865"/>
                </a:lnTo>
                <a:cubicBezTo>
                  <a:pt x="368301" y="108481"/>
                  <a:pt x="378674" y="215664"/>
                  <a:pt x="385156" y="312908"/>
                </a:cubicBezTo>
                <a:cubicBezTo>
                  <a:pt x="431833" y="913655"/>
                  <a:pt x="395096" y="1564104"/>
                  <a:pt x="277973" y="2247832"/>
                </a:cubicBezTo>
                <a:cubicBezTo>
                  <a:pt x="264575" y="2322169"/>
                  <a:pt x="251175" y="2398667"/>
                  <a:pt x="237778" y="2470843"/>
                </a:cubicBezTo>
                <a:cubicBezTo>
                  <a:pt x="177703" y="2794987"/>
                  <a:pt x="117628" y="3131665"/>
                  <a:pt x="124111" y="3464020"/>
                </a:cubicBezTo>
                <a:cubicBezTo>
                  <a:pt x="131026" y="3804588"/>
                  <a:pt x="207957" y="4170222"/>
                  <a:pt x="361817" y="4579076"/>
                </a:cubicBezTo>
                <a:cubicBezTo>
                  <a:pt x="609463" y="5244219"/>
                  <a:pt x="957379" y="5770629"/>
                  <a:pt x="1429331" y="6194177"/>
                </a:cubicBezTo>
                <a:cubicBezTo>
                  <a:pt x="1546455" y="6301793"/>
                  <a:pt x="1676978" y="6405087"/>
                  <a:pt x="1817441" y="6504059"/>
                </a:cubicBezTo>
                <a:cubicBezTo>
                  <a:pt x="1996801" y="6628962"/>
                  <a:pt x="2191720" y="6746520"/>
                  <a:pt x="2394850" y="6857592"/>
                </a:cubicBezTo>
                <a:lnTo>
                  <a:pt x="2373240" y="6857592"/>
                </a:lnTo>
                <a:cubicBezTo>
                  <a:pt x="2173136" y="6748248"/>
                  <a:pt x="1983402" y="6632420"/>
                  <a:pt x="1807501" y="6507949"/>
                </a:cubicBezTo>
                <a:cubicBezTo>
                  <a:pt x="1667037" y="6410705"/>
                  <a:pt x="1536516" y="6307412"/>
                  <a:pt x="1415933" y="6200228"/>
                </a:cubicBezTo>
                <a:cubicBezTo>
                  <a:pt x="947438" y="5774951"/>
                  <a:pt x="596065" y="5246380"/>
                  <a:pt x="348419" y="4581237"/>
                </a:cubicBezTo>
                <a:cubicBezTo>
                  <a:pt x="194559" y="4170222"/>
                  <a:pt x="117197" y="3804588"/>
                  <a:pt x="110713" y="3464020"/>
                </a:cubicBezTo>
                <a:cubicBezTo>
                  <a:pt x="103798" y="3131665"/>
                  <a:pt x="164305" y="2794987"/>
                  <a:pt x="224380" y="2470843"/>
                </a:cubicBezTo>
                <a:cubicBezTo>
                  <a:pt x="237778" y="2396505"/>
                  <a:pt x="251175" y="2322169"/>
                  <a:pt x="264575" y="2247832"/>
                </a:cubicBezTo>
                <a:cubicBezTo>
                  <a:pt x="378240" y="1564536"/>
                  <a:pt x="415409" y="913655"/>
                  <a:pt x="371757" y="312908"/>
                </a:cubicBezTo>
                <a:cubicBezTo>
                  <a:pt x="364842" y="215664"/>
                  <a:pt x="354903" y="108048"/>
                  <a:pt x="331564" y="865"/>
                </a:cubicBezTo>
                <a:close/>
                <a:moveTo>
                  <a:pt x="177272" y="865"/>
                </a:moveTo>
                <a:lnTo>
                  <a:pt x="194126" y="865"/>
                </a:lnTo>
                <a:cubicBezTo>
                  <a:pt x="224380" y="118421"/>
                  <a:pt x="234320" y="238571"/>
                  <a:pt x="241235" y="343594"/>
                </a:cubicBezTo>
                <a:cubicBezTo>
                  <a:pt x="284887" y="944340"/>
                  <a:pt x="251175" y="1599111"/>
                  <a:pt x="137509" y="2286729"/>
                </a:cubicBezTo>
                <a:cubicBezTo>
                  <a:pt x="124111" y="2358905"/>
                  <a:pt x="110713" y="2431513"/>
                  <a:pt x="100773" y="2501528"/>
                </a:cubicBezTo>
                <a:cubicBezTo>
                  <a:pt x="72248" y="2665761"/>
                  <a:pt x="42967" y="2833020"/>
                  <a:pt x="21628" y="3001305"/>
                </a:cubicBezTo>
                <a:lnTo>
                  <a:pt x="0" y="3220433"/>
                </a:lnTo>
                <a:lnTo>
                  <a:pt x="0" y="3069197"/>
                </a:lnTo>
                <a:lnTo>
                  <a:pt x="6448" y="3000440"/>
                </a:lnTo>
                <a:cubicBezTo>
                  <a:pt x="26869" y="2832156"/>
                  <a:pt x="55177" y="2664897"/>
                  <a:pt x="83485" y="2499800"/>
                </a:cubicBezTo>
                <a:cubicBezTo>
                  <a:pt x="96883" y="2429353"/>
                  <a:pt x="110281" y="2357177"/>
                  <a:pt x="120222" y="2285000"/>
                </a:cubicBezTo>
                <a:cubicBezTo>
                  <a:pt x="233888" y="1599111"/>
                  <a:pt x="271057" y="944340"/>
                  <a:pt x="227406" y="343594"/>
                </a:cubicBezTo>
                <a:cubicBezTo>
                  <a:pt x="220923" y="238571"/>
                  <a:pt x="210550" y="118421"/>
                  <a:pt x="177272" y="865"/>
                </a:cubicBezTo>
                <a:close/>
                <a:moveTo>
                  <a:pt x="26870" y="865"/>
                </a:moveTo>
                <a:lnTo>
                  <a:pt x="39834" y="865"/>
                </a:lnTo>
                <a:cubicBezTo>
                  <a:pt x="77002" y="129226"/>
                  <a:pt x="90401" y="261045"/>
                  <a:pt x="96883" y="376872"/>
                </a:cubicBezTo>
                <a:cubicBezTo>
                  <a:pt x="129621" y="826136"/>
                  <a:pt x="117142" y="1307976"/>
                  <a:pt x="62180" y="1813458"/>
                </a:cubicBezTo>
                <a:lnTo>
                  <a:pt x="0" y="2275627"/>
                </a:lnTo>
                <a:lnTo>
                  <a:pt x="0" y="2177011"/>
                </a:lnTo>
                <a:lnTo>
                  <a:pt x="49031" y="1812364"/>
                </a:lnTo>
                <a:cubicBezTo>
                  <a:pt x="103933" y="1307733"/>
                  <a:pt x="116656" y="826136"/>
                  <a:pt x="83918" y="376872"/>
                </a:cubicBezTo>
                <a:cubicBezTo>
                  <a:pt x="77002" y="261045"/>
                  <a:pt x="63604" y="128794"/>
                  <a:pt x="26870" y="865"/>
                </a:cubicBezTo>
                <a:close/>
                <a:moveTo>
                  <a:pt x="4005629" y="433"/>
                </a:moveTo>
                <a:lnTo>
                  <a:pt x="4019027" y="433"/>
                </a:lnTo>
                <a:cubicBezTo>
                  <a:pt x="4019027" y="427871"/>
                  <a:pt x="3952037" y="857469"/>
                  <a:pt x="3811575" y="1278857"/>
                </a:cubicBezTo>
                <a:cubicBezTo>
                  <a:pt x="3771381" y="1398574"/>
                  <a:pt x="3728163" y="1518292"/>
                  <a:pt x="3684510" y="1634119"/>
                </a:cubicBezTo>
                <a:cubicBezTo>
                  <a:pt x="3590725" y="1880037"/>
                  <a:pt x="3497371" y="2135894"/>
                  <a:pt x="3453720" y="2392184"/>
                </a:cubicBezTo>
                <a:cubicBezTo>
                  <a:pt x="3403587" y="2696014"/>
                  <a:pt x="3420441" y="3026210"/>
                  <a:pt x="3510769" y="3457970"/>
                </a:cubicBezTo>
                <a:cubicBezTo>
                  <a:pt x="3651231" y="4141265"/>
                  <a:pt x="3875539" y="4632667"/>
                  <a:pt x="4236852" y="5056216"/>
                </a:cubicBezTo>
                <a:cubicBezTo>
                  <a:pt x="4330638" y="5163400"/>
                  <a:pt x="4434363" y="5271016"/>
                  <a:pt x="4551488" y="5372149"/>
                </a:cubicBezTo>
                <a:cubicBezTo>
                  <a:pt x="4905886" y="5688081"/>
                  <a:pt x="5387779" y="5987589"/>
                  <a:pt x="5980314" y="6258142"/>
                </a:cubicBezTo>
                <a:cubicBezTo>
                  <a:pt x="6124234" y="6326428"/>
                  <a:pt x="6271611" y="6390393"/>
                  <a:pt x="6422015" y="6447010"/>
                </a:cubicBezTo>
                <a:cubicBezTo>
                  <a:pt x="6815309" y="6605192"/>
                  <a:pt x="7230213" y="6742197"/>
                  <a:pt x="7663269" y="6856728"/>
                </a:cubicBezTo>
                <a:lnTo>
                  <a:pt x="7626102" y="6856728"/>
                </a:lnTo>
                <a:cubicBezTo>
                  <a:pt x="7206443" y="6743925"/>
                  <a:pt x="6799319" y="6607785"/>
                  <a:pt x="6415531" y="6455654"/>
                </a:cubicBezTo>
                <a:cubicBezTo>
                  <a:pt x="6264696" y="6395579"/>
                  <a:pt x="6114294" y="6331615"/>
                  <a:pt x="5970373" y="6265489"/>
                </a:cubicBezTo>
                <a:cubicBezTo>
                  <a:pt x="5378271" y="5993208"/>
                  <a:pt x="4896376" y="5693699"/>
                  <a:pt x="4538090" y="5375605"/>
                </a:cubicBezTo>
                <a:cubicBezTo>
                  <a:pt x="4424423" y="5274473"/>
                  <a:pt x="4317239" y="5166857"/>
                  <a:pt x="4223454" y="5059673"/>
                </a:cubicBezTo>
                <a:cubicBezTo>
                  <a:pt x="3862141" y="4636558"/>
                  <a:pt x="3637833" y="4142994"/>
                  <a:pt x="3497371" y="3459266"/>
                </a:cubicBezTo>
                <a:cubicBezTo>
                  <a:pt x="3407043" y="3025778"/>
                  <a:pt x="3390188" y="2695150"/>
                  <a:pt x="3440323" y="2391752"/>
                </a:cubicBezTo>
                <a:cubicBezTo>
                  <a:pt x="3483541" y="2133734"/>
                  <a:pt x="3577327" y="1877875"/>
                  <a:pt x="3671113" y="1631957"/>
                </a:cubicBezTo>
                <a:cubicBezTo>
                  <a:pt x="3714332" y="1516131"/>
                  <a:pt x="3757983" y="1396413"/>
                  <a:pt x="3798177" y="1276696"/>
                </a:cubicBezTo>
                <a:cubicBezTo>
                  <a:pt x="3935182" y="855309"/>
                  <a:pt x="4005629" y="427871"/>
                  <a:pt x="4005629" y="433"/>
                </a:cubicBezTo>
                <a:close/>
                <a:moveTo>
                  <a:pt x="1372282" y="433"/>
                </a:moveTo>
                <a:lnTo>
                  <a:pt x="1385681" y="433"/>
                </a:lnTo>
                <a:cubicBezTo>
                  <a:pt x="1388705" y="29390"/>
                  <a:pt x="1392163" y="56185"/>
                  <a:pt x="1392163" y="85142"/>
                </a:cubicBezTo>
                <a:cubicBezTo>
                  <a:pt x="1449213" y="690212"/>
                  <a:pt x="1405561" y="1326398"/>
                  <a:pt x="1268556" y="1976847"/>
                </a:cubicBezTo>
                <a:cubicBezTo>
                  <a:pt x="1248676" y="2068040"/>
                  <a:pt x="1224905" y="2160961"/>
                  <a:pt x="1205024" y="2251722"/>
                </a:cubicBezTo>
                <a:cubicBezTo>
                  <a:pt x="1138035" y="2549069"/>
                  <a:pt x="1067586" y="2856790"/>
                  <a:pt x="1057646" y="3164511"/>
                </a:cubicBezTo>
                <a:cubicBezTo>
                  <a:pt x="1047707" y="3492977"/>
                  <a:pt x="1107781" y="3852129"/>
                  <a:pt x="1241760" y="4265304"/>
                </a:cubicBezTo>
                <a:cubicBezTo>
                  <a:pt x="1462611" y="4938660"/>
                  <a:pt x="1773790" y="5450807"/>
                  <a:pt x="2215489" y="5876084"/>
                </a:cubicBezTo>
                <a:cubicBezTo>
                  <a:pt x="2326131" y="5983700"/>
                  <a:pt x="2449738" y="6086993"/>
                  <a:pt x="2583717" y="6185966"/>
                </a:cubicBezTo>
                <a:cubicBezTo>
                  <a:pt x="2932929" y="6448307"/>
                  <a:pt x="3348266" y="6672614"/>
                  <a:pt x="3730323" y="6858024"/>
                </a:cubicBezTo>
                <a:lnTo>
                  <a:pt x="3705687" y="6858024"/>
                </a:lnTo>
                <a:cubicBezTo>
                  <a:pt x="3326224" y="6674774"/>
                  <a:pt x="2918666" y="6452629"/>
                  <a:pt x="2570320" y="6192449"/>
                </a:cubicBezTo>
                <a:cubicBezTo>
                  <a:pt x="2439797" y="6093044"/>
                  <a:pt x="2315758" y="5987589"/>
                  <a:pt x="2202091" y="5880407"/>
                </a:cubicBezTo>
                <a:cubicBezTo>
                  <a:pt x="1760392" y="5452968"/>
                  <a:pt x="1449213" y="4940821"/>
                  <a:pt x="1228362" y="4267466"/>
                </a:cubicBezTo>
                <a:cubicBezTo>
                  <a:pt x="1094384" y="3854289"/>
                  <a:pt x="1030850" y="3492977"/>
                  <a:pt x="1040791" y="3164511"/>
                </a:cubicBezTo>
                <a:cubicBezTo>
                  <a:pt x="1051163" y="2856790"/>
                  <a:pt x="1124636" y="2547341"/>
                  <a:pt x="1191627" y="2249561"/>
                </a:cubicBezTo>
                <a:cubicBezTo>
                  <a:pt x="1211507" y="2160529"/>
                  <a:pt x="1234846" y="2067608"/>
                  <a:pt x="1251701" y="1974686"/>
                </a:cubicBezTo>
                <a:cubicBezTo>
                  <a:pt x="1392163" y="1326398"/>
                  <a:pt x="1432357" y="690212"/>
                  <a:pt x="1378765" y="85142"/>
                </a:cubicBezTo>
                <a:cubicBezTo>
                  <a:pt x="1375740" y="56185"/>
                  <a:pt x="1375740" y="29390"/>
                  <a:pt x="1372282" y="433"/>
                </a:cubicBezTo>
                <a:close/>
                <a:moveTo>
                  <a:pt x="1225337" y="433"/>
                </a:moveTo>
                <a:lnTo>
                  <a:pt x="1238734" y="433"/>
                </a:lnTo>
                <a:cubicBezTo>
                  <a:pt x="1242193" y="39762"/>
                  <a:pt x="1245218" y="79091"/>
                  <a:pt x="1248676" y="116260"/>
                </a:cubicBezTo>
                <a:cubicBezTo>
                  <a:pt x="1302267" y="721330"/>
                  <a:pt x="1262074" y="1361405"/>
                  <a:pt x="1125069" y="2016176"/>
                </a:cubicBezTo>
                <a:cubicBezTo>
                  <a:pt x="1108213" y="2104776"/>
                  <a:pt x="1087900" y="2195536"/>
                  <a:pt x="1068020" y="2282407"/>
                </a:cubicBezTo>
                <a:cubicBezTo>
                  <a:pt x="1001030" y="2584077"/>
                  <a:pt x="930581" y="2895687"/>
                  <a:pt x="924099" y="3207730"/>
                </a:cubicBezTo>
                <a:cubicBezTo>
                  <a:pt x="914159" y="3536196"/>
                  <a:pt x="977691" y="3897509"/>
                  <a:pt x="1118153" y="4310684"/>
                </a:cubicBezTo>
                <a:cubicBezTo>
                  <a:pt x="1342029" y="4984040"/>
                  <a:pt x="1656665" y="5494027"/>
                  <a:pt x="2101823" y="5921465"/>
                </a:cubicBezTo>
                <a:cubicBezTo>
                  <a:pt x="2215489" y="6029081"/>
                  <a:pt x="2339096" y="6132374"/>
                  <a:pt x="2473076" y="6231346"/>
                </a:cubicBezTo>
                <a:cubicBezTo>
                  <a:pt x="2797651" y="6471212"/>
                  <a:pt x="3177981" y="6680826"/>
                  <a:pt x="3536701" y="6857592"/>
                </a:cubicBezTo>
                <a:lnTo>
                  <a:pt x="3511634" y="6857592"/>
                </a:lnTo>
                <a:cubicBezTo>
                  <a:pt x="3155507" y="6682554"/>
                  <a:pt x="2781230" y="6475103"/>
                  <a:pt x="2463136" y="6237397"/>
                </a:cubicBezTo>
                <a:cubicBezTo>
                  <a:pt x="2329588" y="6137993"/>
                  <a:pt x="2202524" y="6032537"/>
                  <a:pt x="2091882" y="5925354"/>
                </a:cubicBezTo>
                <a:cubicBezTo>
                  <a:pt x="1643267" y="5497916"/>
                  <a:pt x="1329063" y="4985769"/>
                  <a:pt x="1101298" y="4312414"/>
                </a:cubicBezTo>
                <a:cubicBezTo>
                  <a:pt x="964293" y="3899238"/>
                  <a:pt x="900761" y="3536196"/>
                  <a:pt x="910701" y="3205569"/>
                </a:cubicBezTo>
                <a:cubicBezTo>
                  <a:pt x="917616" y="2895687"/>
                  <a:pt x="987631" y="2584077"/>
                  <a:pt x="1054621" y="2282407"/>
                </a:cubicBezTo>
                <a:cubicBezTo>
                  <a:pt x="1074934" y="2193807"/>
                  <a:pt x="1094815" y="2102616"/>
                  <a:pt x="1111671" y="2014016"/>
                </a:cubicBezTo>
                <a:cubicBezTo>
                  <a:pt x="1245218" y="1359677"/>
                  <a:pt x="1288869" y="721330"/>
                  <a:pt x="1235277" y="116260"/>
                </a:cubicBezTo>
                <a:cubicBezTo>
                  <a:pt x="1231819" y="79091"/>
                  <a:pt x="1228794" y="39762"/>
                  <a:pt x="1225337" y="433"/>
                </a:cubicBezTo>
                <a:close/>
                <a:moveTo>
                  <a:pt x="1074069" y="433"/>
                </a:moveTo>
                <a:lnTo>
                  <a:pt x="1090925" y="433"/>
                </a:lnTo>
                <a:cubicBezTo>
                  <a:pt x="1097840" y="47974"/>
                  <a:pt x="1100866" y="97676"/>
                  <a:pt x="1104323" y="149107"/>
                </a:cubicBezTo>
                <a:cubicBezTo>
                  <a:pt x="1157916" y="754176"/>
                  <a:pt x="1117721" y="1394685"/>
                  <a:pt x="983741" y="2053345"/>
                </a:cubicBezTo>
                <a:cubicBezTo>
                  <a:pt x="966887" y="2142376"/>
                  <a:pt x="947006" y="2228815"/>
                  <a:pt x="930150" y="2315686"/>
                </a:cubicBezTo>
                <a:cubicBezTo>
                  <a:pt x="863160" y="2619518"/>
                  <a:pt x="796170" y="2935449"/>
                  <a:pt x="789687" y="3249221"/>
                </a:cubicBezTo>
                <a:cubicBezTo>
                  <a:pt x="783204" y="3581576"/>
                  <a:pt x="850194" y="3942889"/>
                  <a:pt x="990657" y="4356065"/>
                </a:cubicBezTo>
                <a:cubicBezTo>
                  <a:pt x="1221880" y="5027259"/>
                  <a:pt x="1539540" y="5539406"/>
                  <a:pt x="1991614" y="5966845"/>
                </a:cubicBezTo>
                <a:cubicBezTo>
                  <a:pt x="2105282" y="6074461"/>
                  <a:pt x="2228887" y="6177754"/>
                  <a:pt x="2362867" y="6276726"/>
                </a:cubicBezTo>
                <a:cubicBezTo>
                  <a:pt x="2662808" y="6496280"/>
                  <a:pt x="3004672" y="6688605"/>
                  <a:pt x="3342214" y="6858024"/>
                </a:cubicBezTo>
                <a:lnTo>
                  <a:pt x="3320605" y="6858024"/>
                </a:lnTo>
                <a:cubicBezTo>
                  <a:pt x="2985657" y="6690766"/>
                  <a:pt x="2649843" y="6500602"/>
                  <a:pt x="2352927" y="6283209"/>
                </a:cubicBezTo>
                <a:cubicBezTo>
                  <a:pt x="2219381" y="6183805"/>
                  <a:pt x="2091882" y="6078350"/>
                  <a:pt x="1978216" y="5971166"/>
                </a:cubicBezTo>
                <a:cubicBezTo>
                  <a:pt x="1526575" y="5543729"/>
                  <a:pt x="1208483" y="5031581"/>
                  <a:pt x="977691" y="4358225"/>
                </a:cubicBezTo>
                <a:cubicBezTo>
                  <a:pt x="836797" y="3945050"/>
                  <a:pt x="770240" y="3581576"/>
                  <a:pt x="776722" y="3249221"/>
                </a:cubicBezTo>
                <a:cubicBezTo>
                  <a:pt x="783204" y="2935449"/>
                  <a:pt x="850194" y="2619518"/>
                  <a:pt x="913294" y="2313525"/>
                </a:cubicBezTo>
                <a:cubicBezTo>
                  <a:pt x="933608" y="2228815"/>
                  <a:pt x="953489" y="2140216"/>
                  <a:pt x="970344" y="2053345"/>
                </a:cubicBezTo>
                <a:cubicBezTo>
                  <a:pt x="1100866" y="1394253"/>
                  <a:pt x="1141060" y="754176"/>
                  <a:pt x="1090925" y="149107"/>
                </a:cubicBezTo>
                <a:cubicBezTo>
                  <a:pt x="1087468" y="97676"/>
                  <a:pt x="1080552" y="47974"/>
                  <a:pt x="1074069" y="433"/>
                </a:cubicBezTo>
                <a:close/>
                <a:moveTo>
                  <a:pt x="780179" y="433"/>
                </a:moveTo>
                <a:lnTo>
                  <a:pt x="793577" y="433"/>
                </a:lnTo>
                <a:cubicBezTo>
                  <a:pt x="806974" y="74770"/>
                  <a:pt x="813457" y="146946"/>
                  <a:pt x="816915" y="213072"/>
                </a:cubicBezTo>
                <a:cubicBezTo>
                  <a:pt x="867049" y="818140"/>
                  <a:pt x="826856" y="1462539"/>
                  <a:pt x="703249" y="2131572"/>
                </a:cubicBezTo>
                <a:cubicBezTo>
                  <a:pt x="686393" y="2214553"/>
                  <a:pt x="669970" y="2297102"/>
                  <a:pt x="653115" y="2377489"/>
                </a:cubicBezTo>
                <a:cubicBezTo>
                  <a:pt x="589583" y="2691261"/>
                  <a:pt x="526050" y="3013676"/>
                  <a:pt x="522593" y="3335659"/>
                </a:cubicBezTo>
                <a:cubicBezTo>
                  <a:pt x="522593" y="3670175"/>
                  <a:pt x="592609" y="4033650"/>
                  <a:pt x="739985" y="4444664"/>
                </a:cubicBezTo>
                <a:cubicBezTo>
                  <a:pt x="977691" y="5118019"/>
                  <a:pt x="1305292" y="5630167"/>
                  <a:pt x="1767306" y="6057605"/>
                </a:cubicBezTo>
                <a:cubicBezTo>
                  <a:pt x="1880974" y="6165220"/>
                  <a:pt x="2008470" y="6268515"/>
                  <a:pt x="2145475" y="6367487"/>
                </a:cubicBezTo>
                <a:cubicBezTo>
                  <a:pt x="2395282" y="6546846"/>
                  <a:pt x="2675774" y="6709783"/>
                  <a:pt x="2960590" y="6857160"/>
                </a:cubicBezTo>
                <a:lnTo>
                  <a:pt x="2936818" y="6857160"/>
                </a:lnTo>
                <a:cubicBezTo>
                  <a:pt x="2655894" y="6711079"/>
                  <a:pt x="2379290" y="6550304"/>
                  <a:pt x="2135535" y="6373105"/>
                </a:cubicBezTo>
                <a:cubicBezTo>
                  <a:pt x="1998098" y="6273700"/>
                  <a:pt x="1871033" y="6168678"/>
                  <a:pt x="1753909" y="6063223"/>
                </a:cubicBezTo>
                <a:cubicBezTo>
                  <a:pt x="1292327" y="5634057"/>
                  <a:pt x="964293" y="5119748"/>
                  <a:pt x="726587" y="4446393"/>
                </a:cubicBezTo>
                <a:cubicBezTo>
                  <a:pt x="579642" y="4033218"/>
                  <a:pt x="509195" y="3669743"/>
                  <a:pt x="509195" y="3335227"/>
                </a:cubicBezTo>
                <a:cubicBezTo>
                  <a:pt x="512652" y="3013243"/>
                  <a:pt x="576185" y="2689099"/>
                  <a:pt x="639717" y="2377057"/>
                </a:cubicBezTo>
                <a:cubicBezTo>
                  <a:pt x="656141" y="2296670"/>
                  <a:pt x="672995" y="2211960"/>
                  <a:pt x="686393" y="2129411"/>
                </a:cubicBezTo>
                <a:cubicBezTo>
                  <a:pt x="813457" y="1462539"/>
                  <a:pt x="853652" y="818140"/>
                  <a:pt x="803517" y="215232"/>
                </a:cubicBezTo>
                <a:cubicBezTo>
                  <a:pt x="797035" y="146946"/>
                  <a:pt x="790119" y="74770"/>
                  <a:pt x="780179" y="433"/>
                </a:cubicBezTo>
                <a:close/>
                <a:moveTo>
                  <a:pt x="628912" y="433"/>
                </a:moveTo>
                <a:lnTo>
                  <a:pt x="645768" y="433"/>
                </a:lnTo>
                <a:cubicBezTo>
                  <a:pt x="659165" y="85142"/>
                  <a:pt x="669106" y="169852"/>
                  <a:pt x="672563" y="246350"/>
                </a:cubicBezTo>
                <a:cubicBezTo>
                  <a:pt x="719672" y="849258"/>
                  <a:pt x="682504" y="1497546"/>
                  <a:pt x="558897" y="2170901"/>
                </a:cubicBezTo>
                <a:cubicBezTo>
                  <a:pt x="545499" y="2249128"/>
                  <a:pt x="528644" y="2329516"/>
                  <a:pt x="515245" y="2408175"/>
                </a:cubicBezTo>
                <a:cubicBezTo>
                  <a:pt x="451713" y="2726268"/>
                  <a:pt x="388180" y="3052574"/>
                  <a:pt x="391639" y="3378879"/>
                </a:cubicBezTo>
                <a:cubicBezTo>
                  <a:pt x="391639" y="3715556"/>
                  <a:pt x="465112" y="4079029"/>
                  <a:pt x="612488" y="4490044"/>
                </a:cubicBezTo>
                <a:cubicBezTo>
                  <a:pt x="856678" y="5163400"/>
                  <a:pt x="1188168" y="5675547"/>
                  <a:pt x="1653207" y="6102985"/>
                </a:cubicBezTo>
                <a:cubicBezTo>
                  <a:pt x="1770332" y="6210601"/>
                  <a:pt x="1897829" y="6313895"/>
                  <a:pt x="2034834" y="6412867"/>
                </a:cubicBezTo>
                <a:cubicBezTo>
                  <a:pt x="2262167" y="6574938"/>
                  <a:pt x="2510676" y="6721884"/>
                  <a:pt x="2768696" y="6857592"/>
                </a:cubicBezTo>
                <a:lnTo>
                  <a:pt x="2748382" y="6857592"/>
                </a:lnTo>
                <a:cubicBezTo>
                  <a:pt x="2493821" y="6724045"/>
                  <a:pt x="2248768" y="6578828"/>
                  <a:pt x="2024893" y="6419349"/>
                </a:cubicBezTo>
                <a:cubicBezTo>
                  <a:pt x="1887456" y="6319945"/>
                  <a:pt x="1756935" y="6214923"/>
                  <a:pt x="1643267" y="6109468"/>
                </a:cubicBezTo>
                <a:cubicBezTo>
                  <a:pt x="1174770" y="5679869"/>
                  <a:pt x="843711" y="5165560"/>
                  <a:pt x="599091" y="4492205"/>
                </a:cubicBezTo>
                <a:cubicBezTo>
                  <a:pt x="451713" y="4079461"/>
                  <a:pt x="378240" y="3715988"/>
                  <a:pt x="374782" y="3379311"/>
                </a:cubicBezTo>
                <a:cubicBezTo>
                  <a:pt x="374782" y="3053006"/>
                  <a:pt x="438315" y="2724540"/>
                  <a:pt x="501847" y="2408607"/>
                </a:cubicBezTo>
                <a:cubicBezTo>
                  <a:pt x="515245" y="2330380"/>
                  <a:pt x="532101" y="2249561"/>
                  <a:pt x="545499" y="2169173"/>
                </a:cubicBezTo>
                <a:cubicBezTo>
                  <a:pt x="669106" y="1497978"/>
                  <a:pt x="705841" y="849258"/>
                  <a:pt x="659165" y="246350"/>
                </a:cubicBezTo>
                <a:cubicBezTo>
                  <a:pt x="652251" y="169852"/>
                  <a:pt x="645768" y="85142"/>
                  <a:pt x="628912" y="433"/>
                </a:cubicBezTo>
                <a:close/>
                <a:moveTo>
                  <a:pt x="4150413" y="0"/>
                </a:moveTo>
                <a:lnTo>
                  <a:pt x="4163811" y="0"/>
                </a:lnTo>
                <a:cubicBezTo>
                  <a:pt x="4160354" y="414905"/>
                  <a:pt x="4089906" y="830242"/>
                  <a:pt x="3952901" y="1239096"/>
                </a:cubicBezTo>
                <a:cubicBezTo>
                  <a:pt x="3912708" y="1359244"/>
                  <a:pt x="3866031" y="1480691"/>
                  <a:pt x="3822380" y="1596518"/>
                </a:cubicBezTo>
                <a:cubicBezTo>
                  <a:pt x="3728595" y="1842004"/>
                  <a:pt x="3631783" y="2093971"/>
                  <a:pt x="3588131" y="2348100"/>
                </a:cubicBezTo>
                <a:cubicBezTo>
                  <a:pt x="3534540" y="2651932"/>
                  <a:pt x="3551395" y="2980397"/>
                  <a:pt x="3638265" y="3413886"/>
                </a:cubicBezTo>
                <a:cubicBezTo>
                  <a:pt x="3771814" y="4095452"/>
                  <a:pt x="3992663" y="4589016"/>
                  <a:pt x="4350951" y="5010403"/>
                </a:cubicBezTo>
                <a:cubicBezTo>
                  <a:pt x="4441278" y="5117587"/>
                  <a:pt x="4545005" y="5225203"/>
                  <a:pt x="4658670" y="5326336"/>
                </a:cubicBezTo>
                <a:cubicBezTo>
                  <a:pt x="5016958" y="5644429"/>
                  <a:pt x="5495395" y="5943938"/>
                  <a:pt x="6081015" y="6214491"/>
                </a:cubicBezTo>
                <a:cubicBezTo>
                  <a:pt x="6224935" y="6280616"/>
                  <a:pt x="6372312" y="6344581"/>
                  <a:pt x="6522715" y="6404654"/>
                </a:cubicBezTo>
                <a:cubicBezTo>
                  <a:pt x="6931137" y="6568024"/>
                  <a:pt x="7369379" y="6708486"/>
                  <a:pt x="7824477" y="6826042"/>
                </a:cubicBezTo>
                <a:cubicBezTo>
                  <a:pt x="7865969" y="6836847"/>
                  <a:pt x="7908323" y="6847220"/>
                  <a:pt x="7951543" y="6857160"/>
                </a:cubicBezTo>
                <a:lnTo>
                  <a:pt x="7910051" y="6857160"/>
                </a:lnTo>
                <a:cubicBezTo>
                  <a:pt x="7878934" y="6849381"/>
                  <a:pt x="7848248" y="6841601"/>
                  <a:pt x="7817994" y="6833822"/>
                </a:cubicBezTo>
                <a:cubicBezTo>
                  <a:pt x="7362897" y="6715833"/>
                  <a:pt x="6924654" y="6573210"/>
                  <a:pt x="6516232" y="6410273"/>
                </a:cubicBezTo>
                <a:cubicBezTo>
                  <a:pt x="6365397" y="6350198"/>
                  <a:pt x="6218452" y="6288395"/>
                  <a:pt x="6071074" y="6220110"/>
                </a:cubicBezTo>
                <a:cubicBezTo>
                  <a:pt x="5485455" y="5949557"/>
                  <a:pt x="5007019" y="5650480"/>
                  <a:pt x="4648731" y="5330225"/>
                </a:cubicBezTo>
                <a:cubicBezTo>
                  <a:pt x="4535064" y="5229092"/>
                  <a:pt x="4427881" y="5121477"/>
                  <a:pt x="4337553" y="5014293"/>
                </a:cubicBezTo>
                <a:cubicBezTo>
                  <a:pt x="3979698" y="4591177"/>
                  <a:pt x="3758416" y="4097614"/>
                  <a:pt x="3621411" y="3413886"/>
                </a:cubicBezTo>
                <a:cubicBezTo>
                  <a:pt x="3534540" y="2979965"/>
                  <a:pt x="3521142" y="2651500"/>
                  <a:pt x="3574733" y="2348100"/>
                </a:cubicBezTo>
                <a:cubicBezTo>
                  <a:pt x="3618386" y="2092242"/>
                  <a:pt x="3715197" y="1840274"/>
                  <a:pt x="3808982" y="1594358"/>
                </a:cubicBezTo>
                <a:cubicBezTo>
                  <a:pt x="3852633" y="1478530"/>
                  <a:pt x="3899309" y="1356652"/>
                  <a:pt x="3939503" y="1239096"/>
                </a:cubicBezTo>
                <a:cubicBezTo>
                  <a:pt x="4076940" y="830242"/>
                  <a:pt x="4146956" y="414905"/>
                  <a:pt x="4150413" y="0"/>
                </a:cubicBez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9" name="Google Shape;49;p5" descr="A close up of a sign&#10;&#10;Description automatically generated"/>
          <p:cNvPicPr preferRelativeResize="0"/>
          <p:nvPr/>
        </p:nvPicPr>
        <p:blipFill rotWithShape="1">
          <a:blip r:embed="rId8">
            <a:alphaModFix/>
          </a:blip>
          <a:srcRect/>
          <a:stretch/>
        </p:blipFill>
        <p:spPr>
          <a:xfrm>
            <a:off x="425015" y="923889"/>
            <a:ext cx="2541915" cy="1073714"/>
          </a:xfrm>
          <a:prstGeom prst="rect">
            <a:avLst/>
          </a:prstGeom>
          <a:noFill/>
          <a:ln>
            <a:noFill/>
          </a:ln>
        </p:spPr>
      </p:pic>
      <p:cxnSp>
        <p:nvCxnSpPr>
          <p:cNvPr id="50" name="Google Shape;50;p5"/>
          <p:cNvCxnSpPr/>
          <p:nvPr/>
        </p:nvCxnSpPr>
        <p:spPr>
          <a:xfrm>
            <a:off x="410501" y="5064093"/>
            <a:ext cx="5767451" cy="0"/>
          </a:xfrm>
          <a:prstGeom prst="straightConnector1">
            <a:avLst/>
          </a:prstGeom>
          <a:noFill/>
          <a:ln w="9525" cap="flat" cmpd="sng">
            <a:solidFill>
              <a:schemeClr val="dk2"/>
            </a:solidFill>
            <a:prstDash val="solid"/>
            <a:miter lim="800000"/>
            <a:headEnd type="none" w="sm" len="sm"/>
            <a:tailEnd type="none" w="sm" len="sm"/>
          </a:ln>
        </p:spPr>
      </p:cxnSp>
      <p:sp>
        <p:nvSpPr>
          <p:cNvPr id="51" name="Google Shape;51;p5"/>
          <p:cNvSpPr txBox="1">
            <a:spLocks noGrp="1"/>
          </p:cNvSpPr>
          <p:nvPr>
            <p:ph type="ctrTitle"/>
          </p:nvPr>
        </p:nvSpPr>
        <p:spPr>
          <a:xfrm>
            <a:off x="454044" y="2872222"/>
            <a:ext cx="5767451" cy="1972482"/>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accent3"/>
              </a:buClr>
              <a:buSzPts val="5400"/>
              <a:buFont typeface="Arial"/>
              <a:buNone/>
              <a:defRPr sz="5400" b="1" cap="none">
                <a:solidFill>
                  <a:schemeClr val="accent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
          <p:cNvSpPr txBox="1">
            <a:spLocks noGrp="1"/>
          </p:cNvSpPr>
          <p:nvPr>
            <p:ph type="subTitle" idx="1"/>
          </p:nvPr>
        </p:nvSpPr>
        <p:spPr>
          <a:xfrm>
            <a:off x="454044" y="5283483"/>
            <a:ext cx="5767451" cy="2462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600"/>
              <a:buNone/>
              <a:defRPr sz="1600" cap="none">
                <a:solidFill>
                  <a:schemeClr val="dk2"/>
                </a:solidFill>
                <a:latin typeface="Arial"/>
                <a:ea typeface="Arial"/>
                <a:cs typeface="Arial"/>
                <a:sym typeface="Arial"/>
              </a:defRPr>
            </a:lvl1pPr>
            <a:lvl2pPr lvl="1" algn="ctr">
              <a:lnSpc>
                <a:spcPct val="100000"/>
              </a:lnSpc>
              <a:spcBef>
                <a:spcPts val="600"/>
              </a:spcBef>
              <a:spcAft>
                <a:spcPts val="0"/>
              </a:spcAft>
              <a:buSzPts val="1500"/>
              <a:buNone/>
              <a:defRPr sz="1500"/>
            </a:lvl2pPr>
            <a:lvl3pPr lvl="2" algn="ctr">
              <a:lnSpc>
                <a:spcPct val="100000"/>
              </a:lnSpc>
              <a:spcBef>
                <a:spcPts val="600"/>
              </a:spcBef>
              <a:spcAft>
                <a:spcPts val="0"/>
              </a:spcAft>
              <a:buClr>
                <a:schemeClr val="dk2"/>
              </a:buClr>
              <a:buSzPts val="1350"/>
              <a:buNone/>
              <a:defRPr sz="1350"/>
            </a:lvl3pPr>
            <a:lvl4pPr lvl="3" algn="ctr">
              <a:lnSpc>
                <a:spcPct val="100000"/>
              </a:lnSpc>
              <a:spcBef>
                <a:spcPts val="600"/>
              </a:spcBef>
              <a:spcAft>
                <a:spcPts val="0"/>
              </a:spcAft>
              <a:buClr>
                <a:schemeClr val="dk2"/>
              </a:buClr>
              <a:buSzPts val="1200"/>
              <a:buNone/>
              <a:defRPr sz="1200"/>
            </a:lvl4pPr>
            <a:lvl5pPr lvl="4" algn="ctr">
              <a:lnSpc>
                <a:spcPct val="100000"/>
              </a:lnSpc>
              <a:spcBef>
                <a:spcPts val="600"/>
              </a:spcBef>
              <a:spcAft>
                <a:spcPts val="0"/>
              </a:spcAft>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mplate 1">
  <p:cSld name="Template 1">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mplate + Subtitle">
  <p:cSld name="Template + Subtitle">
    <p:spTree>
      <p:nvGrpSpPr>
        <p:cNvPr id="1" name="Shape 56"/>
        <p:cNvGrpSpPr/>
        <p:nvPr/>
      </p:nvGrpSpPr>
      <p:grpSpPr>
        <a:xfrm>
          <a:off x="0" y="0"/>
          <a:ext cx="0" cy="0"/>
          <a:chOff x="0" y="0"/>
          <a:chExt cx="0" cy="0"/>
        </a:xfrm>
      </p:grpSpPr>
      <p:sp>
        <p:nvSpPr>
          <p:cNvPr id="57" name="Google Shape;57;p7"/>
          <p:cNvSpPr txBox="1">
            <a:spLocks noGrp="1"/>
          </p:cNvSpPr>
          <p:nvPr>
            <p:ph type="title"/>
          </p:nvPr>
        </p:nvSpPr>
        <p:spPr>
          <a:xfrm>
            <a:off x="301752" y="248594"/>
            <a:ext cx="11585448" cy="40095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301752" y="724845"/>
            <a:ext cx="11585448" cy="31659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ADADAD"/>
              </a:buClr>
              <a:buSzPts val="1800"/>
              <a:buNone/>
              <a:defRPr sz="1800">
                <a:solidFill>
                  <a:srgbClr val="ADADAD"/>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7"/>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1B">
  <p:cSld name="Content 1B">
    <p:spTree>
      <p:nvGrpSpPr>
        <p:cNvPr id="1" name="Shape 64"/>
        <p:cNvGrpSpPr/>
        <p:nvPr/>
      </p:nvGrpSpPr>
      <p:grpSpPr>
        <a:xfrm>
          <a:off x="0" y="0"/>
          <a:ext cx="0" cy="0"/>
          <a:chOff x="0" y="0"/>
          <a:chExt cx="0" cy="0"/>
        </a:xfrm>
      </p:grpSpPr>
      <p:pic>
        <p:nvPicPr>
          <p:cNvPr id="65" name="Google Shape;65;p9" descr="Background pattern&#10;&#10;Description automatically generated"/>
          <p:cNvPicPr preferRelativeResize="0"/>
          <p:nvPr/>
        </p:nvPicPr>
        <p:blipFill rotWithShape="1">
          <a:blip r:embed="rId2">
            <a:alphaModFix/>
          </a:blip>
          <a:srcRect/>
          <a:stretch/>
        </p:blipFill>
        <p:spPr>
          <a:xfrm>
            <a:off x="323088" y="0"/>
            <a:ext cx="11868912" cy="6858000"/>
          </a:xfrm>
          <a:prstGeom prst="rect">
            <a:avLst/>
          </a:prstGeom>
          <a:noFill/>
          <a:ln>
            <a:noFill/>
          </a:ln>
        </p:spPr>
      </p:pic>
      <p:sp>
        <p:nvSpPr>
          <p:cNvPr id="66" name="Google Shape;66;p9"/>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9"/>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68" name="Google Shape;68;p9"/>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 Acquis Consulting Group, L.L.C.</a:t>
            </a:r>
            <a:endParaRPr sz="1350" b="0" i="0" u="none" strike="noStrike" cap="none">
              <a:solidFill>
                <a:srgbClr val="595959"/>
              </a:solidFill>
              <a:latin typeface="Arial"/>
              <a:ea typeface="Arial"/>
              <a:cs typeface="Arial"/>
              <a:sym typeface="Arial"/>
            </a:endParaRPr>
          </a:p>
        </p:txBody>
      </p:sp>
      <p:pic>
        <p:nvPicPr>
          <p:cNvPr id="69" name="Google Shape;69;p9" descr="A close up of a sign&#10;&#10;Description automatically generated"/>
          <p:cNvPicPr preferRelativeResize="0"/>
          <p:nvPr/>
        </p:nvPicPr>
        <p:blipFill rotWithShape="1">
          <a:blip r:embed="rId3">
            <a:alphaModFix/>
          </a:blip>
          <a:srcRect/>
          <a:stretch/>
        </p:blipFill>
        <p:spPr>
          <a:xfrm>
            <a:off x="304800" y="6309968"/>
            <a:ext cx="881062" cy="372164"/>
          </a:xfrm>
          <a:prstGeom prst="rect">
            <a:avLst/>
          </a:prstGeom>
          <a:noFill/>
          <a:ln>
            <a:noFill/>
          </a:ln>
        </p:spPr>
      </p:pic>
      <p:cxnSp>
        <p:nvCxnSpPr>
          <p:cNvPr id="70" name="Google Shape;70;p9"/>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
        <p:nvSpPr>
          <p:cNvPr id="71" name="Google Shape;71;p9"/>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p:nvPr/>
        </p:nvSpPr>
        <p:spPr>
          <a:xfrm>
            <a:off x="0" y="6801692"/>
            <a:ext cx="12192000" cy="56308"/>
          </a:xfrm>
          <a:prstGeom prst="rect">
            <a:avLst/>
          </a:prstGeom>
          <a:gradFill>
            <a:gsLst>
              <a:gs pos="0">
                <a:schemeClr val="accent2"/>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1C">
  <p:cSld name="Content 1C">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301752" y="266699"/>
            <a:ext cx="11585448" cy="79284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301752" y="1219201"/>
            <a:ext cx="11585448" cy="4419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2"/>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Clr>
                <a:schemeClr val="dk2"/>
              </a:buClr>
              <a:buSzPts val="1800"/>
              <a:buChar char="–"/>
              <a:defRPr/>
            </a:lvl3pPr>
            <a:lvl4pPr marL="1828800" lvl="3" indent="-342900" algn="l">
              <a:lnSpc>
                <a:spcPct val="100000"/>
              </a:lnSpc>
              <a:spcBef>
                <a:spcPts val="600"/>
              </a:spcBef>
              <a:spcAft>
                <a:spcPts val="0"/>
              </a:spcAft>
              <a:buClr>
                <a:schemeClr val="dk2"/>
              </a:buClr>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0"/>
          <p:cNvSpPr txBox="1">
            <a:spLocks noGrp="1"/>
          </p:cNvSpPr>
          <p:nvPr>
            <p:ph type="ftr" idx="11"/>
          </p:nvPr>
        </p:nvSpPr>
        <p:spPr>
          <a:xfrm>
            <a:off x="301752" y="5768975"/>
            <a:ext cx="11585448"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p:nvPr/>
        </p:nvSpPr>
        <p:spPr>
          <a:xfrm>
            <a:off x="0" y="0"/>
            <a:ext cx="12192000" cy="563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1.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4800" y="266699"/>
            <a:ext cx="11582397" cy="792843"/>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04800" y="1219200"/>
            <a:ext cx="11582394" cy="4412343"/>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6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rgbClr val="858585"/>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04800" y="5768975"/>
            <a:ext cx="11582404"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5858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4" name="Google Shape;14;p1"/>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©2025 Acquis Consulting Group, L.L.C.</a:t>
            </a:r>
            <a:endParaRPr sz="1350" b="0" i="0" u="none" strike="noStrike" cap="none">
              <a:solidFill>
                <a:srgbClr val="595959"/>
              </a:solidFill>
              <a:latin typeface="Arial"/>
              <a:ea typeface="Arial"/>
              <a:cs typeface="Arial"/>
              <a:sym typeface="Arial"/>
            </a:endParaRPr>
          </a:p>
        </p:txBody>
      </p:sp>
      <p:pic>
        <p:nvPicPr>
          <p:cNvPr id="15" name="Google Shape;15;p1" descr="A close up of a sign&#10;&#10;Description automatically generated"/>
          <p:cNvPicPr preferRelativeResize="0"/>
          <p:nvPr/>
        </p:nvPicPr>
        <p:blipFill rotWithShape="1">
          <a:blip r:embed="rId19">
            <a:alphaModFix/>
          </a:blip>
          <a:srcRect/>
          <a:stretch/>
        </p:blipFill>
        <p:spPr>
          <a:xfrm>
            <a:off x="304800" y="6309968"/>
            <a:ext cx="881062" cy="372164"/>
          </a:xfrm>
          <a:prstGeom prst="rect">
            <a:avLst/>
          </a:prstGeom>
          <a:noFill/>
          <a:ln>
            <a:noFill/>
          </a:ln>
        </p:spPr>
      </p:pic>
      <p:cxnSp>
        <p:nvCxnSpPr>
          <p:cNvPr id="16" name="Google Shape;16;p1"/>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F26B43"/>
          </p15:clr>
        </p15:guide>
        <p15:guide id="2" pos="7488">
          <p15:clr>
            <a:srgbClr val="F26B43"/>
          </p15:clr>
        </p15:guide>
        <p15:guide id="3" orient="horz" pos="768">
          <p15:clr>
            <a:srgbClr val="F26B43"/>
          </p15:clr>
        </p15:guide>
        <p15:guide id="4" orient="horz" pos="3864">
          <p15:clr>
            <a:srgbClr val="F26B43"/>
          </p15:clr>
        </p15:guide>
        <p15:guide id="5" pos="96">
          <p15:clr>
            <a:srgbClr val="F26B43"/>
          </p15:clr>
        </p15:guide>
        <p15:guide id="6"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19"/>
          <p:cNvSpPr/>
          <p:nvPr/>
        </p:nvSpPr>
        <p:spPr>
          <a:xfrm>
            <a:off x="0" y="-2381"/>
            <a:ext cx="12192000" cy="6858000"/>
          </a:xfrm>
          <a:prstGeom prst="rect">
            <a:avLst/>
          </a:prstGeom>
          <a:gradFill>
            <a:gsLst>
              <a:gs pos="0">
                <a:srgbClr val="FFFFFF">
                  <a:alpha val="91372"/>
                </a:srgbClr>
              </a:gs>
              <a:gs pos="64000">
                <a:srgbClr val="FFFFFF">
                  <a:alpha val="91372"/>
                </a:srgbClr>
              </a:gs>
              <a:gs pos="81000">
                <a:srgbClr val="FFFFFF">
                  <a:alpha val="4313"/>
                </a:srgbClr>
              </a:gs>
              <a:gs pos="100000">
                <a:srgbClr val="FFFFFF">
                  <a:alpha val="4313"/>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2" name="Google Shape;152;p19"/>
          <p:cNvSpPr txBox="1">
            <a:spLocks noGrp="1"/>
          </p:cNvSpPr>
          <p:nvPr>
            <p:ph type="title"/>
          </p:nvPr>
        </p:nvSpPr>
        <p:spPr>
          <a:xfrm>
            <a:off x="304800" y="266699"/>
            <a:ext cx="11582397" cy="792843"/>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3" name="Google Shape;153;p19"/>
          <p:cNvSpPr txBox="1">
            <a:spLocks noGrp="1"/>
          </p:cNvSpPr>
          <p:nvPr>
            <p:ph type="body" idx="1"/>
          </p:nvPr>
        </p:nvSpPr>
        <p:spPr>
          <a:xfrm>
            <a:off x="304800" y="1219200"/>
            <a:ext cx="11582394" cy="4412343"/>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6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rgbClr val="858585"/>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4" name="Google Shape;154;p19"/>
          <p:cNvSpPr txBox="1">
            <a:spLocks noGrp="1"/>
          </p:cNvSpPr>
          <p:nvPr>
            <p:ph type="ftr" idx="11"/>
          </p:nvPr>
        </p:nvSpPr>
        <p:spPr>
          <a:xfrm>
            <a:off x="304800" y="5768975"/>
            <a:ext cx="11582404"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85858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5" name="Google Shape;155;p19"/>
          <p:cNvSpPr/>
          <p:nvPr/>
        </p:nvSpPr>
        <p:spPr>
          <a:xfrm>
            <a:off x="0" y="0"/>
            <a:ext cx="12192000" cy="56308"/>
          </a:xfrm>
          <a:prstGeom prst="rect">
            <a:avLst/>
          </a:prstGeom>
          <a:gradFill>
            <a:gsLst>
              <a:gs pos="0">
                <a:schemeClr val="accent2"/>
              </a:gs>
              <a:gs pos="100000">
                <a:srgbClr val="104EA3"/>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19"/>
          <p:cNvSpPr txBox="1"/>
          <p:nvPr/>
        </p:nvSpPr>
        <p:spPr>
          <a:xfrm>
            <a:off x="11673840" y="6210300"/>
            <a:ext cx="21335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595959"/>
                </a:solidFill>
                <a:latin typeface="Arial"/>
                <a:ea typeface="Arial"/>
                <a:cs typeface="Arial"/>
                <a:sym typeface="Arial"/>
              </a:rPr>
              <a:t>‹#›</a:t>
            </a:fld>
            <a:endParaRPr sz="1350" b="0" i="0" u="none" strike="noStrike" cap="none">
              <a:solidFill>
                <a:srgbClr val="595959"/>
              </a:solidFill>
              <a:latin typeface="Arial"/>
              <a:ea typeface="Arial"/>
              <a:cs typeface="Arial"/>
              <a:sym typeface="Arial"/>
            </a:endParaRPr>
          </a:p>
        </p:txBody>
      </p:sp>
      <p:sp>
        <p:nvSpPr>
          <p:cNvPr id="157" name="Google Shape;157;p19"/>
          <p:cNvSpPr txBox="1"/>
          <p:nvPr/>
        </p:nvSpPr>
        <p:spPr>
          <a:xfrm>
            <a:off x="8864495" y="6210300"/>
            <a:ext cx="2540688" cy="571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95959"/>
                </a:solidFill>
                <a:latin typeface="Arial"/>
                <a:ea typeface="Arial"/>
                <a:cs typeface="Arial"/>
                <a:sym typeface="Arial"/>
              </a:rPr>
              <a:t>©2025 Acquis Consulting Group, L.L.C.</a:t>
            </a:r>
            <a:endParaRPr sz="1350" b="0" i="0" u="none" strike="noStrike" cap="none">
              <a:solidFill>
                <a:srgbClr val="595959"/>
              </a:solidFill>
              <a:latin typeface="Arial"/>
              <a:ea typeface="Arial"/>
              <a:cs typeface="Arial"/>
              <a:sym typeface="Arial"/>
            </a:endParaRPr>
          </a:p>
        </p:txBody>
      </p:sp>
      <p:pic>
        <p:nvPicPr>
          <p:cNvPr id="158" name="Google Shape;158;p19" descr="A close up of a sign&#10;&#10;Description automatically generated"/>
          <p:cNvPicPr preferRelativeResize="0"/>
          <p:nvPr/>
        </p:nvPicPr>
        <p:blipFill rotWithShape="1">
          <a:blip r:embed="rId21">
            <a:alphaModFix/>
          </a:blip>
          <a:srcRect/>
          <a:stretch/>
        </p:blipFill>
        <p:spPr>
          <a:xfrm>
            <a:off x="304800" y="6309968"/>
            <a:ext cx="881062" cy="372164"/>
          </a:xfrm>
          <a:prstGeom prst="rect">
            <a:avLst/>
          </a:prstGeom>
          <a:noFill/>
          <a:ln>
            <a:noFill/>
          </a:ln>
        </p:spPr>
      </p:pic>
      <p:cxnSp>
        <p:nvCxnSpPr>
          <p:cNvPr id="159" name="Google Shape;159;p19"/>
          <p:cNvCxnSpPr/>
          <p:nvPr/>
        </p:nvCxnSpPr>
        <p:spPr>
          <a:xfrm>
            <a:off x="11539512" y="6326386"/>
            <a:ext cx="0" cy="339328"/>
          </a:xfrm>
          <a:prstGeom prst="straightConnector1">
            <a:avLst/>
          </a:prstGeom>
          <a:noFill/>
          <a:ln w="9525" cap="flat" cmpd="sng">
            <a:solidFill>
              <a:srgbClr val="BFBFB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F26B43"/>
          </p15:clr>
        </p15:guide>
        <p15:guide id="2" pos="7488">
          <p15:clr>
            <a:srgbClr val="F26B43"/>
          </p15:clr>
        </p15:guide>
        <p15:guide id="3" orient="horz" pos="768">
          <p15:clr>
            <a:srgbClr val="F26B43"/>
          </p15:clr>
        </p15:guide>
        <p15:guide id="4" orient="horz" pos="3864">
          <p15:clr>
            <a:srgbClr val="F26B43"/>
          </p15:clr>
        </p15:guide>
        <p15:guide id="5" pos="96">
          <p15:clr>
            <a:srgbClr val="F26B43"/>
          </p15:clr>
        </p15:guide>
        <p15:guide id="6" pos="1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p:nvPr/>
        </p:nvSpPr>
        <p:spPr>
          <a:xfrm>
            <a:off x="8842444" y="635522"/>
            <a:ext cx="2806138" cy="3255542"/>
          </a:xfrm>
          <a:custGeom>
            <a:avLst/>
            <a:gdLst/>
            <a:ahLst/>
            <a:cxnLst/>
            <a:rect l="l" t="t" r="r" b="b"/>
            <a:pathLst>
              <a:path w="862934" h="995148" extrusionOk="0">
                <a:moveTo>
                  <a:pt x="31969" y="0"/>
                </a:moveTo>
                <a:lnTo>
                  <a:pt x="830965" y="0"/>
                </a:lnTo>
                <a:cubicBezTo>
                  <a:pt x="839444" y="0"/>
                  <a:pt x="847575" y="3368"/>
                  <a:pt x="853571" y="9363"/>
                </a:cubicBezTo>
                <a:cubicBezTo>
                  <a:pt x="859566" y="15359"/>
                  <a:pt x="862934" y="23490"/>
                  <a:pt x="862934" y="31969"/>
                </a:cubicBezTo>
                <a:lnTo>
                  <a:pt x="862934" y="963179"/>
                </a:lnTo>
                <a:cubicBezTo>
                  <a:pt x="862934" y="971658"/>
                  <a:pt x="859566" y="979789"/>
                  <a:pt x="853571" y="985784"/>
                </a:cubicBezTo>
                <a:cubicBezTo>
                  <a:pt x="847575" y="991780"/>
                  <a:pt x="839444" y="995148"/>
                  <a:pt x="830965" y="995148"/>
                </a:cubicBezTo>
                <a:lnTo>
                  <a:pt x="31969" y="995148"/>
                </a:lnTo>
                <a:cubicBezTo>
                  <a:pt x="23490" y="995148"/>
                  <a:pt x="15359" y="991780"/>
                  <a:pt x="9363" y="985784"/>
                </a:cubicBezTo>
                <a:cubicBezTo>
                  <a:pt x="3368" y="979789"/>
                  <a:pt x="0" y="971658"/>
                  <a:pt x="0" y="963179"/>
                </a:cubicBezTo>
                <a:lnTo>
                  <a:pt x="0" y="31969"/>
                </a:lnTo>
                <a:cubicBezTo>
                  <a:pt x="0" y="23490"/>
                  <a:pt x="3368" y="15359"/>
                  <a:pt x="9363" y="9363"/>
                </a:cubicBezTo>
                <a:cubicBezTo>
                  <a:pt x="15359" y="3368"/>
                  <a:pt x="23490" y="0"/>
                  <a:pt x="31969" y="0"/>
                </a:cubicBez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5" name="Google Shape;295;p39"/>
          <p:cNvSpPr/>
          <p:nvPr/>
        </p:nvSpPr>
        <p:spPr>
          <a:xfrm>
            <a:off x="6102350" y="5588163"/>
            <a:ext cx="781175" cy="427515"/>
          </a:xfrm>
          <a:custGeom>
            <a:avLst/>
            <a:gdLst/>
            <a:ahLst/>
            <a:cxnLst/>
            <a:rect l="l" t="t" r="r" b="b"/>
            <a:pathLst>
              <a:path w="1171762" h="641273" extrusionOk="0">
                <a:moveTo>
                  <a:pt x="0" y="0"/>
                </a:moveTo>
                <a:lnTo>
                  <a:pt x="1171762" y="0"/>
                </a:lnTo>
                <a:lnTo>
                  <a:pt x="1171762" y="641273"/>
                </a:lnTo>
                <a:lnTo>
                  <a:pt x="0" y="64127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6" name="Google Shape;296;p39"/>
          <p:cNvSpPr/>
          <p:nvPr/>
        </p:nvSpPr>
        <p:spPr>
          <a:xfrm>
            <a:off x="543419" y="448091"/>
            <a:ext cx="1288775" cy="550134"/>
          </a:xfrm>
          <a:custGeom>
            <a:avLst/>
            <a:gdLst/>
            <a:ahLst/>
            <a:cxnLst/>
            <a:rect l="l" t="t" r="r" b="b"/>
            <a:pathLst>
              <a:path w="1933162" h="825201" extrusionOk="0">
                <a:moveTo>
                  <a:pt x="0" y="0"/>
                </a:moveTo>
                <a:lnTo>
                  <a:pt x="1933163" y="0"/>
                </a:lnTo>
                <a:lnTo>
                  <a:pt x="1933163" y="825200"/>
                </a:lnTo>
                <a:lnTo>
                  <a:pt x="0" y="8252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7" name="Google Shape;297;p39"/>
          <p:cNvSpPr/>
          <p:nvPr/>
        </p:nvSpPr>
        <p:spPr>
          <a:xfrm>
            <a:off x="685223" y="6353460"/>
            <a:ext cx="121185" cy="123659"/>
          </a:xfrm>
          <a:custGeom>
            <a:avLst/>
            <a:gdLst/>
            <a:ahLst/>
            <a:cxnLst/>
            <a:rect l="l" t="t" r="r" b="b"/>
            <a:pathLst>
              <a:path w="181778" h="185488" extrusionOk="0">
                <a:moveTo>
                  <a:pt x="0" y="0"/>
                </a:moveTo>
                <a:lnTo>
                  <a:pt x="181778" y="0"/>
                </a:lnTo>
                <a:lnTo>
                  <a:pt x="181778" y="185488"/>
                </a:lnTo>
                <a:lnTo>
                  <a:pt x="0" y="18548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8" name="Google Shape;298;p39"/>
          <p:cNvSpPr txBox="1"/>
          <p:nvPr/>
        </p:nvSpPr>
        <p:spPr>
          <a:xfrm>
            <a:off x="685223" y="1724962"/>
            <a:ext cx="7733270" cy="1866537"/>
          </a:xfrm>
          <a:prstGeom prst="rect">
            <a:avLst/>
          </a:prstGeom>
          <a:noFill/>
          <a:ln>
            <a:noFill/>
          </a:ln>
        </p:spPr>
        <p:txBody>
          <a:bodyPr spcFirstLastPara="1" wrap="square" lIns="0" tIns="0" rIns="0" bIns="0" anchor="t" anchorCtr="0">
            <a:spAutoFit/>
          </a:bodyPr>
          <a:lstStyle/>
          <a:p>
            <a:pPr marL="0" marR="0" lvl="0" indent="0" algn="l" rtl="0">
              <a:lnSpc>
                <a:spcPct val="185166"/>
              </a:lnSpc>
              <a:spcBef>
                <a:spcPts val="0"/>
              </a:spcBef>
              <a:spcAft>
                <a:spcPts val="0"/>
              </a:spcAft>
              <a:buClr>
                <a:srgbClr val="000000"/>
              </a:buClr>
              <a:buSzPts val="3600"/>
              <a:buFont typeface="Arial"/>
              <a:buNone/>
            </a:pPr>
            <a:r>
              <a:rPr lang="en-US" sz="3600" b="1" i="0" u="none" strike="noStrike" cap="none">
                <a:solidFill>
                  <a:srgbClr val="3469B1"/>
                </a:solidFill>
                <a:latin typeface="Century Gothic"/>
                <a:ea typeface="Century Gothic"/>
                <a:cs typeface="Century Gothic"/>
                <a:sym typeface="Century Gothic"/>
              </a:rPr>
              <a:t>Agentic AI in: </a:t>
            </a:r>
            <a:r>
              <a:rPr lang="en-US" sz="3600" b="1" i="0" u="none" strike="noStrike" cap="none">
                <a:solidFill>
                  <a:srgbClr val="292A75"/>
                </a:solidFill>
                <a:latin typeface="Century Gothic"/>
                <a:ea typeface="Century Gothic"/>
                <a:cs typeface="Century Gothic"/>
                <a:sym typeface="Century Gothic"/>
              </a:rPr>
              <a:t>Life Sciences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br>
              <a:rPr lang="en-US" sz="2000" b="0" i="1" u="none" strike="noStrike" cap="none">
                <a:solidFill>
                  <a:srgbClr val="000000"/>
                </a:solidFill>
                <a:latin typeface="Century Gothic"/>
                <a:ea typeface="Century Gothic"/>
                <a:cs typeface="Century Gothic"/>
                <a:sym typeface="Century Gothic"/>
              </a:rPr>
            </a:br>
            <a:endParaRPr sz="2000" b="0" i="1" u="none" strike="noStrike" cap="none">
              <a:solidFill>
                <a:srgbClr val="000000"/>
              </a:solidFill>
              <a:latin typeface="Century Gothic"/>
              <a:ea typeface="Century Gothic"/>
              <a:cs typeface="Century Gothic"/>
              <a:sym typeface="Century Gothic"/>
            </a:endParaRPr>
          </a:p>
          <a:p>
            <a:pPr marL="0" marR="0" lvl="0" indent="0" algn="l" rtl="0">
              <a:lnSpc>
                <a:spcPct val="111111"/>
              </a:lnSpc>
              <a:spcBef>
                <a:spcPts val="0"/>
              </a:spcBef>
              <a:spcAft>
                <a:spcPts val="0"/>
              </a:spcAft>
              <a:buClr>
                <a:srgbClr val="000000"/>
              </a:buClr>
              <a:buSzPts val="1800"/>
              <a:buFont typeface="Arial"/>
              <a:buNone/>
            </a:pPr>
            <a:r>
              <a:rPr lang="en-US" sz="1800" b="1" i="0" u="none" strike="noStrike" cap="none">
                <a:solidFill>
                  <a:srgbClr val="3469B1"/>
                </a:solidFill>
                <a:latin typeface="Century Gothic"/>
                <a:ea typeface="Century Gothic"/>
                <a:cs typeface="Century Gothic"/>
                <a:sym typeface="Century Gothic"/>
              </a:rPr>
              <a:t>Designing and Building Agentic AI Teams for Life Sciences</a:t>
            </a:r>
            <a:br>
              <a:rPr lang="en-US" sz="1600" b="1" i="0" u="none" strike="noStrike" cap="none">
                <a:solidFill>
                  <a:srgbClr val="3469B1"/>
                </a:solidFill>
                <a:latin typeface="Century Gothic"/>
                <a:ea typeface="Century Gothic"/>
                <a:cs typeface="Century Gothic"/>
                <a:sym typeface="Century Gothic"/>
              </a:rPr>
            </a:br>
            <a:r>
              <a:rPr lang="en-US" sz="1600" b="0" i="1" u="none" strike="noStrike" cap="none">
                <a:solidFill>
                  <a:srgbClr val="3469B1"/>
                </a:solidFill>
                <a:latin typeface="Century Gothic"/>
                <a:ea typeface="Century Gothic"/>
                <a:cs typeface="Century Gothic"/>
                <a:sym typeface="Century Gothic"/>
              </a:rPr>
              <a:t>Demo:</a:t>
            </a:r>
            <a:r>
              <a:rPr lang="en-US" sz="1600" b="1" i="0" u="none" strike="noStrike" cap="none">
                <a:solidFill>
                  <a:srgbClr val="3469B1"/>
                </a:solidFill>
                <a:latin typeface="Century Gothic"/>
                <a:ea typeface="Century Gothic"/>
                <a:cs typeface="Century Gothic"/>
                <a:sym typeface="Century Gothic"/>
              </a:rPr>
              <a:t> </a:t>
            </a:r>
            <a:r>
              <a:rPr lang="en-US" sz="1600" b="0" i="1" u="none" strike="noStrike" cap="none">
                <a:solidFill>
                  <a:srgbClr val="3469B1"/>
                </a:solidFill>
                <a:latin typeface="Century Gothic"/>
                <a:ea typeface="Century Gothic"/>
                <a:cs typeface="Century Gothic"/>
                <a:sym typeface="Century Gothic"/>
              </a:rPr>
              <a:t>Automated Identification, Synthesis, &amp; Reporting of Medical Insights</a:t>
            </a:r>
            <a:endParaRPr sz="1800" b="0" i="1" u="none" strike="noStrike" cap="none">
              <a:solidFill>
                <a:srgbClr val="3469B1"/>
              </a:solidFill>
              <a:latin typeface="Century Gothic"/>
              <a:ea typeface="Century Gothic"/>
              <a:cs typeface="Century Gothic"/>
              <a:sym typeface="Century Gothic"/>
            </a:endParaRPr>
          </a:p>
        </p:txBody>
      </p:sp>
      <p:sp>
        <p:nvSpPr>
          <p:cNvPr id="299" name="Google Shape;299;p39"/>
          <p:cNvSpPr txBox="1"/>
          <p:nvPr/>
        </p:nvSpPr>
        <p:spPr>
          <a:xfrm>
            <a:off x="852412" y="6334151"/>
            <a:ext cx="3326161" cy="151516"/>
          </a:xfrm>
          <a:prstGeom prst="rect">
            <a:avLst/>
          </a:prstGeom>
          <a:noFill/>
          <a:ln>
            <a:noFill/>
          </a:ln>
        </p:spPr>
        <p:txBody>
          <a:bodyPr spcFirstLastPara="1" wrap="square" lIns="0" tIns="0" rIns="0" bIns="0" anchor="t" anchorCtr="0">
            <a:spAutoFit/>
          </a:bodyPr>
          <a:lstStyle/>
          <a:p>
            <a:pPr marL="0" marR="0" lvl="0" indent="0" algn="l" rtl="0">
              <a:lnSpc>
                <a:spcPct val="140085"/>
              </a:lnSpc>
              <a:spcBef>
                <a:spcPts val="0"/>
              </a:spcBef>
              <a:spcAft>
                <a:spcPts val="0"/>
              </a:spcAft>
              <a:buClr>
                <a:srgbClr val="000000"/>
              </a:buClr>
              <a:buSzPts val="933"/>
              <a:buFont typeface="Arial"/>
              <a:buNone/>
            </a:pPr>
            <a:r>
              <a:rPr lang="en-US" sz="933" b="0" i="0" u="none" strike="noStrike" cap="none">
                <a:solidFill>
                  <a:srgbClr val="201E1E"/>
                </a:solidFill>
                <a:latin typeface="Century Gothic"/>
                <a:ea typeface="Century Gothic"/>
                <a:cs typeface="Century Gothic"/>
                <a:sym typeface="Century Gothic"/>
              </a:rPr>
              <a:t>Acquis Consulting. Private &amp; Confidential</a:t>
            </a:r>
            <a:endParaRPr sz="1400" b="0" i="0" u="none" strike="noStrike" cap="none">
              <a:solidFill>
                <a:srgbClr val="000000"/>
              </a:solidFill>
              <a:latin typeface="Arial"/>
              <a:ea typeface="Arial"/>
              <a:cs typeface="Arial"/>
              <a:sym typeface="Arial"/>
            </a:endParaRPr>
          </a:p>
        </p:txBody>
      </p:sp>
      <p:sp>
        <p:nvSpPr>
          <p:cNvPr id="300" name="Google Shape;300;p39"/>
          <p:cNvSpPr/>
          <p:nvPr/>
        </p:nvSpPr>
        <p:spPr>
          <a:xfrm>
            <a:off x="1944342" y="746723"/>
            <a:ext cx="1288775" cy="309607"/>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cap="none" spc="200" dirty="0">
                <a:solidFill>
                  <a:srgbClr val="FFFFFF"/>
                </a:solidFill>
                <a:latin typeface="Century Gothic"/>
                <a:ea typeface="Century Gothic"/>
                <a:cs typeface="Century Gothic"/>
                <a:sym typeface="Century Gothic"/>
              </a:rPr>
              <a:t>AGENTIC</a:t>
            </a:r>
            <a:endParaRPr sz="1600" b="1" i="0" u="none" cap="none" spc="200" dirty="0">
              <a:solidFill>
                <a:schemeClr val="dk1"/>
              </a:solidFill>
              <a:latin typeface="Century Gothic"/>
              <a:ea typeface="Century Gothic"/>
              <a:cs typeface="Century Gothic"/>
              <a:sym typeface="Century Gothic"/>
            </a:endParaRPr>
          </a:p>
        </p:txBody>
      </p:sp>
      <p:sp>
        <p:nvSpPr>
          <p:cNvPr id="301" name="Google Shape;301;p39"/>
          <p:cNvSpPr/>
          <p:nvPr/>
        </p:nvSpPr>
        <p:spPr>
          <a:xfrm>
            <a:off x="685223" y="4937296"/>
            <a:ext cx="830094" cy="31750"/>
          </a:xfrm>
          <a:custGeom>
            <a:avLst/>
            <a:gdLst/>
            <a:ahLst/>
            <a:cxnLst/>
            <a:rect l="l" t="t" r="r" b="b"/>
            <a:pathLst>
              <a:path w="327938" h="12543" extrusionOk="0">
                <a:moveTo>
                  <a:pt x="0" y="0"/>
                </a:moveTo>
                <a:lnTo>
                  <a:pt x="327938" y="0"/>
                </a:lnTo>
                <a:lnTo>
                  <a:pt x="327938" y="12543"/>
                </a:lnTo>
                <a:lnTo>
                  <a:pt x="0" y="12543"/>
                </a:lnTo>
                <a:close/>
              </a:path>
            </a:pathLst>
          </a:custGeom>
          <a:solidFill>
            <a:srgbClr val="3469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469B1"/>
              </a:solidFill>
              <a:latin typeface="Century Gothic"/>
              <a:ea typeface="Century Gothic"/>
              <a:cs typeface="Century Gothic"/>
              <a:sym typeface="Century Gothic"/>
            </a:endParaRPr>
          </a:p>
        </p:txBody>
      </p:sp>
      <p:sp>
        <p:nvSpPr>
          <p:cNvPr id="302" name="Google Shape;302;p39"/>
          <p:cNvSpPr txBox="1"/>
          <p:nvPr/>
        </p:nvSpPr>
        <p:spPr>
          <a:xfrm>
            <a:off x="685223" y="4600545"/>
            <a:ext cx="4416248"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469B1"/>
                </a:solidFill>
                <a:latin typeface="Century Gothic"/>
                <a:ea typeface="Century Gothic"/>
                <a:cs typeface="Century Gothic"/>
                <a:sym typeface="Century Gothic"/>
              </a:rPr>
              <a:t>Q4 – 2025</a:t>
            </a:r>
            <a:endParaRPr sz="1400" b="0" i="0" u="none" strike="noStrike" cap="none">
              <a:solidFill>
                <a:srgbClr val="000000"/>
              </a:solidFill>
              <a:latin typeface="Arial"/>
              <a:ea typeface="Arial"/>
              <a:cs typeface="Arial"/>
              <a:sym typeface="Arial"/>
            </a:endParaRPr>
          </a:p>
        </p:txBody>
      </p:sp>
      <p:pic>
        <p:nvPicPr>
          <p:cNvPr id="303" name="Google Shape;303;p39"/>
          <p:cNvPicPr preferRelativeResize="0"/>
          <p:nvPr/>
        </p:nvPicPr>
        <p:blipFill rotWithShape="1">
          <a:blip r:embed="rId7">
            <a:alphaModFix amt="35000"/>
          </a:blip>
          <a:srcRect/>
          <a:stretch/>
        </p:blipFill>
        <p:spPr>
          <a:xfrm>
            <a:off x="852412" y="3982952"/>
            <a:ext cx="10986408" cy="2692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6"/>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23" name="Google Shape;623;p46"/>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TOP THREE THEMES FROM </a:t>
            </a:r>
            <a:r>
              <a:rPr lang="en-US" sz="2300" b="1" i="0" u="none" strike="noStrike" cap="none">
                <a:solidFill>
                  <a:srgbClr val="8E8AD9"/>
                </a:solidFill>
                <a:latin typeface="Century Gothic"/>
                <a:ea typeface="Century Gothic"/>
                <a:cs typeface="Century Gothic"/>
                <a:sym typeface="Century Gothic"/>
              </a:rPr>
              <a:t>PATIENT CARE MANAGEMENT </a:t>
            </a:r>
            <a:r>
              <a:rPr lang="en-US" sz="2300" b="1" i="0" u="none" strike="noStrike" cap="none">
                <a:solidFill>
                  <a:srgbClr val="1E1B53"/>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1E1B53"/>
              </a:solidFill>
              <a:latin typeface="Arial"/>
              <a:ea typeface="Arial"/>
              <a:cs typeface="Arial"/>
              <a:sym typeface="Arial"/>
            </a:endParaRPr>
          </a:p>
        </p:txBody>
      </p:sp>
      <p:sp>
        <p:nvSpPr>
          <p:cNvPr id="624" name="Google Shape;624;p46"/>
          <p:cNvSpPr/>
          <p:nvPr/>
        </p:nvSpPr>
        <p:spPr>
          <a:xfrm>
            <a:off x="49802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5" name="Google Shape;625;p46"/>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26" name="Google Shape;626;p46"/>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(n=9)</a:t>
            </a:r>
          </a:p>
        </p:txBody>
      </p:sp>
      <p:sp>
        <p:nvSpPr>
          <p:cNvPr id="627" name="Google Shape;627;p46"/>
          <p:cNvSpPr/>
          <p:nvPr/>
        </p:nvSpPr>
        <p:spPr>
          <a:xfrm rot="-5400000">
            <a:off x="434475" y="1981574"/>
            <a:ext cx="9057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28" name="Google Shape;628;p46"/>
          <p:cNvSpPr/>
          <p:nvPr/>
        </p:nvSpPr>
        <p:spPr>
          <a:xfrm>
            <a:off x="105991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Patients frequently miss doses or self-discontinue therapy with minimal follow-up or proactive monitoring systems.</a:t>
            </a:r>
          </a:p>
        </p:txBody>
      </p:sp>
      <p:sp>
        <p:nvSpPr>
          <p:cNvPr id="629" name="Google Shape;629;p46"/>
          <p:cNvSpPr/>
          <p:nvPr/>
        </p:nvSpPr>
        <p:spPr>
          <a:xfrm rot="-5400000">
            <a:off x="-133789"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30" name="Google Shape;630;p46"/>
          <p:cNvSpPr/>
          <p:nvPr/>
        </p:nvSpPr>
        <p:spPr>
          <a:xfrm>
            <a:off x="105991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38: 'Patients frequently miss doses because they're juggling work, childcare, or school, and no one systematically follows up until problems arise.'</a:t>
            </a:r>
          </a:p>
          <a:p>
            <a:pPr marL="228600" indent="-152400">
              <a:spcAft>
                <a:spcPts val="400"/>
              </a:spcAft>
              <a:buChar char="•"/>
            </a:pPr>
            <a:r>
              <a:rPr sz="900">
                <a:solidFill>
                  <a:srgbClr val="28246F"/>
                </a:solidFill>
                <a:latin typeface="Century Gothic"/>
              </a:rPr>
              <a:t>id 78: 'Adherence monitoring is practically nonexistent once patients leave the hospital. Staff assume patients are compliant, but in reality missed doses are common.'</a:t>
            </a:r>
          </a:p>
          <a:p>
            <a:pPr marL="228600" indent="-152400">
              <a:spcAft>
                <a:spcPts val="0"/>
              </a:spcAft>
              <a:buChar char="•"/>
            </a:pPr>
            <a:r>
              <a:rPr sz="900">
                <a:solidFill>
                  <a:srgbClr val="28246F"/>
                </a:solidFill>
                <a:latin typeface="Century Gothic"/>
              </a:rPr>
              <a:t>id 92: 'Patients often self-discontinue once symptoms improve.'</a:t>
            </a:r>
          </a:p>
        </p:txBody>
      </p:sp>
      <p:sp>
        <p:nvSpPr>
          <p:cNvPr id="631" name="Google Shape;631;p46"/>
          <p:cNvSpPr/>
          <p:nvPr/>
        </p:nvSpPr>
        <p:spPr>
          <a:xfrm rot="-5400000">
            <a:off x="25973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a:off x="105991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proactive adherence monitoring systems can be implemented to track patient compliance in real-time?</a:t>
            </a:r>
          </a:p>
          <a:p>
            <a:pPr marL="228600" indent="-152400">
              <a:spcAft>
                <a:spcPts val="0"/>
              </a:spcAft>
              <a:buChar char="•"/>
            </a:pPr>
            <a:r>
              <a:rPr sz="800">
                <a:solidFill>
                  <a:srgbClr val="28246F"/>
                </a:solidFill>
                <a:latin typeface="Century Gothic"/>
              </a:rPr>
              <a:t>2: How can digital tools or caregiver engagement reduce missed doses across different age demographics?</a:t>
            </a:r>
          </a:p>
        </p:txBody>
      </p:sp>
      <p:sp>
        <p:nvSpPr>
          <p:cNvPr id="633" name="Google Shape;633;p46"/>
          <p:cNvSpPr/>
          <p:nvPr/>
        </p:nvSpPr>
        <p:spPr>
          <a:xfrm>
            <a:off x="431861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46"/>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35" name="Google Shape;635;p46"/>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(n=7)</a:t>
            </a:r>
          </a:p>
        </p:txBody>
      </p:sp>
      <p:sp>
        <p:nvSpPr>
          <p:cNvPr id="636" name="Google Shape;636;p46"/>
          <p:cNvSpPr/>
          <p:nvPr/>
        </p:nvSpPr>
        <p:spPr>
          <a:xfrm rot="-5400000">
            <a:off x="4262875" y="1989375"/>
            <a:ext cx="8901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a:off x="488050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Primary care physicians wait too long to refer patients to oncology, limiting treatment options.</a:t>
            </a:r>
          </a:p>
        </p:txBody>
      </p:sp>
      <p:sp>
        <p:nvSpPr>
          <p:cNvPr id="638" name="Google Shape;638;p46"/>
          <p:cNvSpPr/>
          <p:nvPr/>
        </p:nvSpPr>
        <p:spPr>
          <a:xfrm rot="-5400000">
            <a:off x="3686802"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a:off x="488050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59: 'Community physicians often wait until multiple treatment failures before referring to oncology, and by then options are limited.'</a:t>
            </a:r>
          </a:p>
          <a:p>
            <a:pPr marL="228600" indent="-152400">
              <a:spcAft>
                <a:spcPts val="400"/>
              </a:spcAft>
              <a:buChar char="•"/>
            </a:pPr>
            <a:r>
              <a:rPr sz="900">
                <a:solidFill>
                  <a:srgbClr val="28246F"/>
                </a:solidFill>
                <a:latin typeface="Century Gothic"/>
              </a:rPr>
              <a:t>id 51: 'Primary care referrals often arrive too late, sometimes months after first symptoms.'</a:t>
            </a:r>
          </a:p>
          <a:p>
            <a:pPr marL="228600" indent="-152400">
              <a:spcAft>
                <a:spcPts val="0"/>
              </a:spcAft>
              <a:buChar char="•"/>
            </a:pPr>
            <a:r>
              <a:rPr sz="900">
                <a:solidFill>
                  <a:srgbClr val="28246F"/>
                </a:solidFill>
                <a:latin typeface="Century Gothic"/>
              </a:rPr>
              <a:t>id 95: 'Primary care physicians often fail to recognize early symptoms, delaying referrals into oncology.'</a:t>
            </a:r>
          </a:p>
        </p:txBody>
      </p:sp>
      <p:sp>
        <p:nvSpPr>
          <p:cNvPr id="640" name="Google Shape;640;p46"/>
          <p:cNvSpPr/>
          <p:nvPr/>
        </p:nvSpPr>
        <p:spPr>
          <a:xfrm rot="-5400000">
            <a:off x="408032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a:off x="488050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early symptom recognition tools can be provided to primary care physicians to accelerate appropriate referrals?</a:t>
            </a:r>
          </a:p>
          <a:p>
            <a:pPr marL="228600" indent="-152400">
              <a:spcAft>
                <a:spcPts val="0"/>
              </a:spcAft>
              <a:buChar char="•"/>
            </a:pPr>
            <a:r>
              <a:rPr sz="800">
                <a:solidFill>
                  <a:srgbClr val="28246F"/>
                </a:solidFill>
                <a:latin typeface="Century Gothic"/>
              </a:rPr>
              <a:t>2: How can oncology-primary care communication pathways be strengthened to reduce referral delays?</a:t>
            </a:r>
          </a:p>
        </p:txBody>
      </p:sp>
      <p:sp>
        <p:nvSpPr>
          <p:cNvPr id="642" name="Google Shape;642;p46"/>
          <p:cNvSpPr/>
          <p:nvPr/>
        </p:nvSpPr>
        <p:spPr>
          <a:xfrm>
            <a:off x="8139200" y="1187646"/>
            <a:ext cx="3741867" cy="584223"/>
          </a:xfrm>
          <a:prstGeom prst="parallelogram">
            <a:avLst>
              <a:gd name="adj" fmla="val 25000"/>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3" name="Google Shape;643;p46"/>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605BCA"/>
              </a:gs>
              <a:gs pos="100000">
                <a:srgbClr val="CAC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44" name="Google Shape;644;p46"/>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(n=10)</a:t>
            </a:r>
          </a:p>
        </p:txBody>
      </p:sp>
      <p:sp>
        <p:nvSpPr>
          <p:cNvPr id="645" name="Google Shape;645;p46"/>
          <p:cNvSpPr/>
          <p:nvPr/>
        </p:nvSpPr>
        <p:spPr>
          <a:xfrm rot="-5400000">
            <a:off x="8075675" y="1981575"/>
            <a:ext cx="905700" cy="345000"/>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a:off x="8701090" y="1774335"/>
            <a:ext cx="3041887" cy="83259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Post-treatment monitoring and survivorship care lacks standardization with poor coordination between specialties.</a:t>
            </a:r>
          </a:p>
        </p:txBody>
      </p:sp>
      <p:sp>
        <p:nvSpPr>
          <p:cNvPr id="647" name="Google Shape;647;p46"/>
          <p:cNvSpPr/>
          <p:nvPr/>
        </p:nvSpPr>
        <p:spPr>
          <a:xfrm rot="-5400000">
            <a:off x="7507391" y="3556653"/>
            <a:ext cx="2042322"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a:off x="8701090" y="2708030"/>
            <a:ext cx="3041887" cy="2042322"/>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70: 'Follow-up care is fragmented, with little communication between oncology and primary care once treatment ends.'</a:t>
            </a:r>
          </a:p>
          <a:p>
            <a:pPr marL="228600" indent="-152400">
              <a:spcAft>
                <a:spcPts val="400"/>
              </a:spcAft>
              <a:buChar char="•"/>
            </a:pPr>
            <a:r>
              <a:rPr sz="900">
                <a:solidFill>
                  <a:srgbClr val="28246F"/>
                </a:solidFill>
                <a:latin typeface="Century Gothic"/>
              </a:rPr>
              <a:t>id 65: 'Survivorship care is handled inconsistently in their hospital, often depending on the initiative of individual providers.'</a:t>
            </a:r>
          </a:p>
          <a:p>
            <a:pPr marL="228600" indent="-152400">
              <a:spcAft>
                <a:spcPts val="0"/>
              </a:spcAft>
              <a:buChar char="•"/>
            </a:pPr>
            <a:r>
              <a:rPr sz="900">
                <a:solidFill>
                  <a:srgbClr val="28246F"/>
                </a:solidFill>
                <a:latin typeface="Century Gothic"/>
              </a:rPr>
              <a:t>id 85: 'Variability in monitoring practices post-therapy, with no consensus across community sites.'</a:t>
            </a:r>
          </a:p>
        </p:txBody>
      </p:sp>
      <p:sp>
        <p:nvSpPr>
          <p:cNvPr id="649" name="Google Shape;649;p46"/>
          <p:cNvSpPr/>
          <p:nvPr/>
        </p:nvSpPr>
        <p:spPr>
          <a:xfrm rot="-5400000">
            <a:off x="7900914" y="5306551"/>
            <a:ext cx="1255276" cy="345077"/>
          </a:xfrm>
          <a:prstGeom prst="rect">
            <a:avLst/>
          </a:prstGeom>
          <a:solidFill>
            <a:srgbClr val="CAC8ED"/>
          </a:solidFill>
          <a:ln w="25400" cap="flat" cmpd="sng">
            <a:solidFill>
              <a:srgbClr val="CAC8E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a:off x="8701090" y="4851451"/>
            <a:ext cx="3041887" cy="1255276"/>
          </a:xfrm>
          <a:prstGeom prst="rect">
            <a:avLst/>
          </a:prstGeom>
          <a:solidFill>
            <a:schemeClr val="lt1"/>
          </a:solidFill>
          <a:ln w="22225" cap="flat" cmpd="sng">
            <a:solidFill>
              <a:srgbClr val="CAC8ED"/>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standardized survivorship care templates can ensure consistent long-term patient monitoring across institutions?</a:t>
            </a:r>
          </a:p>
          <a:p>
            <a:pPr marL="228600" indent="-152400">
              <a:spcAft>
                <a:spcPts val="0"/>
              </a:spcAft>
              <a:buChar char="•"/>
            </a:pPr>
            <a:r>
              <a:rPr sz="800">
                <a:solidFill>
                  <a:srgbClr val="28246F"/>
                </a:solidFill>
                <a:latin typeface="Century Gothic"/>
              </a:rPr>
              <a:t>2: How can oncology-primary care handoff protocols be formalized to prevent care coordination gaps?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7"/>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57" name="Google Shape;657;p47"/>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TOP THREE THEMES FROM </a:t>
            </a:r>
            <a:r>
              <a:rPr lang="en-US" sz="2300" b="1" i="0" u="none" strike="noStrike" cap="none">
                <a:solidFill>
                  <a:srgbClr val="537CB5"/>
                </a:solidFill>
                <a:latin typeface="Century Gothic"/>
                <a:ea typeface="Century Gothic"/>
                <a:cs typeface="Century Gothic"/>
                <a:sym typeface="Century Gothic"/>
              </a:rPr>
              <a:t>COMPETITIVE INTELLIGENCE </a:t>
            </a:r>
            <a:r>
              <a:rPr lang="en-US" sz="2300" b="1" i="0" u="none" strike="noStrike" cap="none">
                <a:solidFill>
                  <a:srgbClr val="28246F"/>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28246F"/>
              </a:solidFill>
              <a:latin typeface="Arial"/>
              <a:ea typeface="Arial"/>
              <a:cs typeface="Arial"/>
              <a:sym typeface="Arial"/>
            </a:endParaRPr>
          </a:p>
        </p:txBody>
      </p:sp>
      <p:sp>
        <p:nvSpPr>
          <p:cNvPr id="658" name="Google Shape;658;p47"/>
          <p:cNvSpPr/>
          <p:nvPr/>
        </p:nvSpPr>
        <p:spPr>
          <a:xfrm>
            <a:off x="49802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47"/>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60" name="Google Shape;660;p47"/>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(n=11)</a:t>
            </a:r>
          </a:p>
        </p:txBody>
      </p:sp>
      <p:sp>
        <p:nvSpPr>
          <p:cNvPr id="661" name="Google Shape;661;p47"/>
          <p:cNvSpPr/>
          <p:nvPr/>
        </p:nvSpPr>
        <p:spPr>
          <a:xfrm rot="-5400000">
            <a:off x="426675" y="1973774"/>
            <a:ext cx="9213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62" name="Google Shape;662;p47"/>
          <p:cNvSpPr/>
          <p:nvPr/>
        </p:nvSpPr>
        <p:spPr>
          <a:xfrm>
            <a:off x="105991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Trainees consistently misinterpret trial endpoints, subgroup analyses, hazard ratios, and Kaplan-Meier curves, leading to confusion in practice application.</a:t>
            </a:r>
          </a:p>
        </p:txBody>
      </p:sp>
      <p:sp>
        <p:nvSpPr>
          <p:cNvPr id="663" name="Google Shape;663;p47"/>
          <p:cNvSpPr/>
          <p:nvPr/>
        </p:nvSpPr>
        <p:spPr>
          <a:xfrm rot="-5400000">
            <a:off x="-133789"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64" name="Google Shape;664;p47"/>
          <p:cNvSpPr/>
          <p:nvPr/>
        </p:nvSpPr>
        <p:spPr>
          <a:xfrm>
            <a:off x="105991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37: 'They explained that fellows in their program often misinterpret subgroup analyses in trial readouts.'</a:t>
            </a:r>
          </a:p>
          <a:p>
            <a:pPr marL="228600" indent="-152400">
              <a:spcAft>
                <a:spcPts val="400"/>
              </a:spcAft>
              <a:buChar char="•"/>
            </a:pPr>
            <a:r>
              <a:rPr sz="900">
                <a:solidFill>
                  <a:srgbClr val="28246F"/>
                </a:solidFill>
                <a:latin typeface="Century Gothic"/>
              </a:rPr>
              <a:t>id 50: 'They commented that fellows are still struggling to understand endpoints like PFS versus OS.'</a:t>
            </a:r>
          </a:p>
          <a:p>
            <a:pPr marL="228600" indent="-152400">
              <a:spcAft>
                <a:spcPts val="0"/>
              </a:spcAft>
              <a:buChar char="•"/>
            </a:pPr>
            <a:r>
              <a:rPr sz="900">
                <a:solidFill>
                  <a:srgbClr val="28246F"/>
                </a:solidFill>
                <a:latin typeface="Century Gothic"/>
              </a:rPr>
              <a:t>id 63: 'They shared that residents and fellows are still struggling to interpret trial data, particularly hazard ratios and subgroup analyses.'</a:t>
            </a:r>
          </a:p>
        </p:txBody>
      </p:sp>
      <p:sp>
        <p:nvSpPr>
          <p:cNvPr id="665" name="Google Shape;665;p47"/>
          <p:cNvSpPr/>
          <p:nvPr/>
        </p:nvSpPr>
        <p:spPr>
          <a:xfrm rot="-5400000">
            <a:off x="25973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66" name="Google Shape;666;p47"/>
          <p:cNvSpPr/>
          <p:nvPr/>
        </p:nvSpPr>
        <p:spPr>
          <a:xfrm>
            <a:off x="105991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interactive teaching methods would most effectively help trainees distinguish between exploratory and practice-changing trial data?</a:t>
            </a:r>
          </a:p>
          <a:p>
            <a:pPr marL="228600" indent="-152400">
              <a:spcAft>
                <a:spcPts val="0"/>
              </a:spcAft>
              <a:buChar char="•"/>
            </a:pPr>
            <a:r>
              <a:rPr sz="800">
                <a:solidFill>
                  <a:srgbClr val="28246F"/>
                </a:solidFill>
                <a:latin typeface="Century Gothic"/>
              </a:rPr>
              <a:t>2: How can complex statistical concepts like hazard ratios and subgroup analyses be simplified for practical clinical application?</a:t>
            </a:r>
          </a:p>
        </p:txBody>
      </p:sp>
      <p:sp>
        <p:nvSpPr>
          <p:cNvPr id="667" name="Google Shape;667;p47"/>
          <p:cNvSpPr/>
          <p:nvPr/>
        </p:nvSpPr>
        <p:spPr>
          <a:xfrm>
            <a:off x="431861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p47"/>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69" name="Google Shape;669;p47"/>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(n=8)</a:t>
            </a:r>
          </a:p>
        </p:txBody>
      </p:sp>
      <p:sp>
        <p:nvSpPr>
          <p:cNvPr id="670" name="Google Shape;670;p47"/>
          <p:cNvSpPr/>
          <p:nvPr/>
        </p:nvSpPr>
        <p:spPr>
          <a:xfrm rot="-5400000">
            <a:off x="4255075" y="1981574"/>
            <a:ext cx="9057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71" name="Google Shape;671;p47"/>
          <p:cNvSpPr/>
          <p:nvPr/>
        </p:nvSpPr>
        <p:spPr>
          <a:xfrm>
            <a:off x="488050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Healthcare providers lack confidence in making dose adjustments, especially in frail patients, and need simplified management tools for complex cases.</a:t>
            </a:r>
          </a:p>
        </p:txBody>
      </p:sp>
      <p:sp>
        <p:nvSpPr>
          <p:cNvPr id="672" name="Google Shape;672;p47"/>
          <p:cNvSpPr/>
          <p:nvPr/>
        </p:nvSpPr>
        <p:spPr>
          <a:xfrm rot="-5400000">
            <a:off x="3686802"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73" name="Google Shape;673;p47"/>
          <p:cNvSpPr/>
          <p:nvPr/>
        </p:nvSpPr>
        <p:spPr>
          <a:xfrm>
            <a:off x="488050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41: 'They said residents are confused about dose modifications in frail patients.'</a:t>
            </a:r>
          </a:p>
          <a:p>
            <a:pPr marL="228600" indent="-152400">
              <a:spcAft>
                <a:spcPts val="400"/>
              </a:spcAft>
              <a:buChar char="•"/>
            </a:pPr>
            <a:r>
              <a:rPr sz="900">
                <a:solidFill>
                  <a:srgbClr val="28246F"/>
                </a:solidFill>
                <a:latin typeface="Century Gothic"/>
              </a:rPr>
              <a:t>id 69: 'They said younger physicians often hesitate to make dose adjustments in complex patients, preferring to refer cases to senior colleagues.'</a:t>
            </a:r>
          </a:p>
          <a:p>
            <a:pPr marL="228600" indent="-152400">
              <a:spcAft>
                <a:spcPts val="0"/>
              </a:spcAft>
              <a:buChar char="•"/>
            </a:pPr>
            <a:r>
              <a:rPr sz="900">
                <a:solidFill>
                  <a:srgbClr val="28246F"/>
                </a:solidFill>
                <a:latin typeface="Century Gothic"/>
              </a:rPr>
              <a:t>id 86: 'Lastly, they observed that their junior colleagues still struggle with dose modifications in frail patients, suggesting more training modules are needed.'</a:t>
            </a:r>
          </a:p>
        </p:txBody>
      </p:sp>
      <p:sp>
        <p:nvSpPr>
          <p:cNvPr id="674" name="Google Shape;674;p47"/>
          <p:cNvSpPr/>
          <p:nvPr/>
        </p:nvSpPr>
        <p:spPr>
          <a:xfrm rot="-5400000">
            <a:off x="408032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75" name="Google Shape;675;p47"/>
          <p:cNvSpPr/>
          <p:nvPr/>
        </p:nvSpPr>
        <p:spPr>
          <a:xfrm>
            <a:off x="488050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patient characteristics or clinical scenarios create the most uncertainty in dose modification decisions?</a:t>
            </a:r>
          </a:p>
          <a:p>
            <a:pPr marL="228600" indent="-152400">
              <a:spcAft>
                <a:spcPts val="0"/>
              </a:spcAft>
              <a:buChar char="•"/>
            </a:pPr>
            <a:r>
              <a:rPr sz="800">
                <a:solidFill>
                  <a:srgbClr val="28246F"/>
                </a:solidFill>
                <a:latin typeface="Century Gothic"/>
              </a:rPr>
              <a:t>2: How can simple reference tools be designed to build provider confidence without oversimplifying complex clinical decisions?</a:t>
            </a:r>
          </a:p>
        </p:txBody>
      </p:sp>
      <p:sp>
        <p:nvSpPr>
          <p:cNvPr id="676" name="Google Shape;676;p47"/>
          <p:cNvSpPr/>
          <p:nvPr/>
        </p:nvSpPr>
        <p:spPr>
          <a:xfrm>
            <a:off x="8139200" y="1187646"/>
            <a:ext cx="3741867" cy="584223"/>
          </a:xfrm>
          <a:prstGeom prst="parallelogram">
            <a:avLst>
              <a:gd name="adj" fmla="val 25000"/>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47"/>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143F7D"/>
              </a:gs>
              <a:gs pos="100000">
                <a:srgbClr val="92B8ED"/>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78" name="Google Shape;678;p47"/>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(n=6)</a:t>
            </a:r>
          </a:p>
        </p:txBody>
      </p:sp>
      <p:sp>
        <p:nvSpPr>
          <p:cNvPr id="679" name="Google Shape;679;p47"/>
          <p:cNvSpPr/>
          <p:nvPr/>
        </p:nvSpPr>
        <p:spPr>
          <a:xfrm rot="-5400000">
            <a:off x="8067875" y="1973774"/>
            <a:ext cx="921300" cy="345000"/>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80" name="Google Shape;680;p47"/>
          <p:cNvSpPr/>
          <p:nvPr/>
        </p:nvSpPr>
        <p:spPr>
          <a:xfrm>
            <a:off x="8701090" y="1774335"/>
            <a:ext cx="3041887" cy="83259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 companies are heavily investing in educational programming and promotional activities that are shaping physician perceptions and prescribing patterns.</a:t>
            </a:r>
          </a:p>
        </p:txBody>
      </p:sp>
      <p:sp>
        <p:nvSpPr>
          <p:cNvPr id="681" name="Google Shape;681;p47"/>
          <p:cNvSpPr/>
          <p:nvPr/>
        </p:nvSpPr>
        <p:spPr>
          <a:xfrm rot="-5400000">
            <a:off x="7507391" y="3556653"/>
            <a:ext cx="2042322"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82" name="Google Shape;682;p47"/>
          <p:cNvSpPr/>
          <p:nvPr/>
        </p:nvSpPr>
        <p:spPr>
          <a:xfrm>
            <a:off x="8701090" y="2708030"/>
            <a:ext cx="3041887" cy="2042322"/>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43: 'They said rival teams are 'outspending everyone else' with sponsored dinners, symposia, and starter kits.'</a:t>
            </a:r>
          </a:p>
          <a:p>
            <a:pPr marL="228600" indent="-152400">
              <a:spcAft>
                <a:spcPts val="400"/>
              </a:spcAft>
              <a:buChar char="•"/>
            </a:pPr>
            <a:r>
              <a:rPr sz="900">
                <a:solidFill>
                  <a:srgbClr val="28246F"/>
                </a:solidFill>
                <a:latin typeface="Century Gothic"/>
              </a:rPr>
              <a:t>id 64: 'They've noticed rival companies are offering well-attended dinners and providing attractive starter kits to clinics.'</a:t>
            </a:r>
          </a:p>
          <a:p>
            <a:pPr marL="228600" indent="-152400">
              <a:spcAft>
                <a:spcPts val="0"/>
              </a:spcAft>
              <a:buChar char="•"/>
            </a:pPr>
            <a:r>
              <a:rPr sz="900">
                <a:solidFill>
                  <a:srgbClr val="28246F"/>
                </a:solidFill>
                <a:latin typeface="Century Gothic"/>
              </a:rPr>
              <a:t>id 52: 'They explained that competitor reps are heavily emphasizing safety profiles, sometimes overstating the data.'</a:t>
            </a:r>
          </a:p>
        </p:txBody>
      </p:sp>
      <p:sp>
        <p:nvSpPr>
          <p:cNvPr id="683" name="Google Shape;683;p47"/>
          <p:cNvSpPr/>
          <p:nvPr/>
        </p:nvSpPr>
        <p:spPr>
          <a:xfrm rot="-5400000">
            <a:off x="7900914" y="5306551"/>
            <a:ext cx="1255276" cy="345077"/>
          </a:xfrm>
          <a:prstGeom prst="rect">
            <a:avLst/>
          </a:prstGeom>
          <a:solidFill>
            <a:srgbClr val="8FB8EE"/>
          </a:solidFill>
          <a:ln w="25400" cap="flat" cmpd="sng">
            <a:solidFill>
              <a:srgbClr val="8FB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684" name="Google Shape;684;p47"/>
          <p:cNvSpPr/>
          <p:nvPr/>
        </p:nvSpPr>
        <p:spPr>
          <a:xfrm>
            <a:off x="8701090" y="4851451"/>
            <a:ext cx="3041887" cy="1255276"/>
          </a:xfrm>
          <a:prstGeom prst="rect">
            <a:avLst/>
          </a:prstGeom>
          <a:solidFill>
            <a:schemeClr val="lt1"/>
          </a:solidFill>
          <a:ln w="22225" cap="flat" cmpd="sng">
            <a:solidFill>
              <a:srgbClr val="8FB8EE"/>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800">
                <a:solidFill>
                  <a:srgbClr val="28246F"/>
                </a:solidFill>
                <a:latin typeface="Century Gothic"/>
              </a:rPr>
              <a:t>1: What specific competitor messaging or educational tactics are most effectively influencing physician decision-making?</a:t>
            </a:r>
          </a:p>
          <a:p>
            <a:pPr marL="228600" indent="-152400">
              <a:spcAft>
                <a:spcPts val="0"/>
              </a:spcAft>
              <a:buChar char="•"/>
            </a:pPr>
            <a:r>
              <a:rPr sz="800">
                <a:solidFill>
                  <a:srgbClr val="28246F"/>
                </a:solidFill>
                <a:latin typeface="Century Gothic"/>
              </a:rPr>
              <a:t>2: How can scientific programming be designed to counter competitor narratives while maintaining evidence-based credibility?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8"/>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691" name="Google Shape;691;p48"/>
          <p:cNvSpPr txBox="1"/>
          <p:nvPr/>
        </p:nvSpPr>
        <p:spPr>
          <a:xfrm>
            <a:off x="0" y="274526"/>
            <a:ext cx="12188825" cy="11541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Real Example Output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28246F"/>
              </a:buClr>
              <a:buSzPts val="2300"/>
              <a:buFont typeface="Century Gothic"/>
              <a:buNone/>
            </a:pPr>
            <a:r>
              <a:rPr lang="en-US" sz="2300" b="1" i="0" u="none" strike="noStrike" cap="none">
                <a:solidFill>
                  <a:srgbClr val="28246F"/>
                </a:solidFill>
                <a:latin typeface="Century Gothic"/>
                <a:ea typeface="Century Gothic"/>
                <a:cs typeface="Century Gothic"/>
                <a:sym typeface="Century Gothic"/>
              </a:rPr>
              <a:t>TOP THREE THEMES FROM </a:t>
            </a:r>
            <a:r>
              <a:rPr lang="en-US" sz="2300" b="1" i="0" u="none" strike="noStrike" cap="none">
                <a:solidFill>
                  <a:srgbClr val="5BAFA8"/>
                </a:solidFill>
                <a:latin typeface="Century Gothic"/>
                <a:ea typeface="Century Gothic"/>
                <a:cs typeface="Century Gothic"/>
                <a:sym typeface="Century Gothic"/>
              </a:rPr>
              <a:t>HCP EDUCATION </a:t>
            </a:r>
            <a:r>
              <a:rPr lang="en-US" sz="2300" b="1" i="0" u="none" strike="noStrike" cap="none">
                <a:solidFill>
                  <a:srgbClr val="28246F"/>
                </a:solidFill>
                <a:latin typeface="Century Gothic"/>
                <a:ea typeface="Century Gothic"/>
                <a:cs typeface="Century Gothic"/>
                <a:sym typeface="Century Gothic"/>
              </a:rPr>
              <a:t>INSIGHTS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300"/>
              <a:buFont typeface="Arial"/>
              <a:buNone/>
            </a:pPr>
            <a:endParaRPr sz="2300" b="0" i="1" u="none" strike="noStrike" cap="none">
              <a:solidFill>
                <a:srgbClr val="28246F"/>
              </a:solidFill>
              <a:latin typeface="Arial"/>
              <a:ea typeface="Arial"/>
              <a:cs typeface="Arial"/>
              <a:sym typeface="Arial"/>
            </a:endParaRPr>
          </a:p>
        </p:txBody>
      </p:sp>
      <p:sp>
        <p:nvSpPr>
          <p:cNvPr id="692" name="Google Shape;692;p48"/>
          <p:cNvSpPr/>
          <p:nvPr/>
        </p:nvSpPr>
        <p:spPr>
          <a:xfrm>
            <a:off x="49802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Google Shape;693;p48"/>
          <p:cNvSpPr/>
          <p:nvPr/>
        </p:nvSpPr>
        <p:spPr>
          <a:xfrm>
            <a:off x="49802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694" name="Google Shape;694;p48"/>
          <p:cNvSpPr txBox="1"/>
          <p:nvPr/>
        </p:nvSpPr>
        <p:spPr>
          <a:xfrm>
            <a:off x="67762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1 (n=8)</a:t>
            </a:r>
          </a:p>
        </p:txBody>
      </p:sp>
      <p:sp>
        <p:nvSpPr>
          <p:cNvPr id="695" name="Google Shape;695;p48"/>
          <p:cNvSpPr/>
          <p:nvPr/>
        </p:nvSpPr>
        <p:spPr>
          <a:xfrm rot="-5400000">
            <a:off x="434475" y="1981574"/>
            <a:ext cx="9057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696" name="Google Shape;696;p48"/>
          <p:cNvSpPr/>
          <p:nvPr/>
        </p:nvSpPr>
        <p:spPr>
          <a:xfrm>
            <a:off x="105991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dominating local engagement through frequent visits, sponsored events, and promotional activities, overshadowing our presence.</a:t>
            </a:r>
          </a:p>
        </p:txBody>
      </p:sp>
      <p:sp>
        <p:nvSpPr>
          <p:cNvPr id="697" name="Google Shape;697;p48"/>
          <p:cNvSpPr/>
          <p:nvPr/>
        </p:nvSpPr>
        <p:spPr>
          <a:xfrm rot="-5400000">
            <a:off x="-133789"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698" name="Google Shape;698;p48"/>
          <p:cNvSpPr/>
          <p:nvPr/>
        </p:nvSpPr>
        <p:spPr>
          <a:xfrm>
            <a:off x="105991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43: 'rival teams are "outspending everyone else" with sponsored dinners, symposia, and starter kits'</a:t>
            </a:r>
          </a:p>
          <a:p>
            <a:pPr marL="228600" indent="-152400">
              <a:spcAft>
                <a:spcPts val="400"/>
              </a:spcAft>
              <a:buChar char="•"/>
            </a:pPr>
            <a:r>
              <a:rPr sz="900">
                <a:solidFill>
                  <a:srgbClr val="28246F"/>
                </a:solidFill>
                <a:latin typeface="Century Gothic"/>
              </a:rPr>
              <a:t>id 64: 'rival companies are offering well-attended dinners and providing attractive starter kits to clinics'</a:t>
            </a:r>
          </a:p>
          <a:p>
            <a:pPr marL="228600" indent="-152400">
              <a:spcAft>
                <a:spcPts val="0"/>
              </a:spcAft>
              <a:buChar char="•"/>
            </a:pPr>
            <a:r>
              <a:rPr sz="900">
                <a:solidFill>
                  <a:srgbClr val="28246F"/>
                </a:solidFill>
                <a:latin typeface="Century Gothic"/>
              </a:rPr>
              <a:t>id 82: 'competitor reps have been visiting their institution more frequently than ours, offering multiple sponsored dinners'</a:t>
            </a:r>
          </a:p>
        </p:txBody>
      </p:sp>
      <p:sp>
        <p:nvSpPr>
          <p:cNvPr id="699" name="Google Shape;699;p48"/>
          <p:cNvSpPr/>
          <p:nvPr/>
        </p:nvSpPr>
        <p:spPr>
          <a:xfrm rot="-5400000">
            <a:off x="25973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00" name="Google Shape;700;p48"/>
          <p:cNvSpPr/>
          <p:nvPr/>
        </p:nvSpPr>
        <p:spPr>
          <a:xfrm>
            <a:off x="105991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What specific engagement strategies can we implement to match or exceed competitor visibility in key regions?</a:t>
            </a:r>
          </a:p>
          <a:p>
            <a:pPr marL="228600" indent="-152400">
              <a:spcAft>
                <a:spcPts val="0"/>
              </a:spcAft>
              <a:buChar char="•"/>
            </a:pPr>
            <a:r>
              <a:rPr sz="900">
                <a:solidFill>
                  <a:srgbClr val="28246F"/>
                </a:solidFill>
                <a:latin typeface="Century Gothic"/>
              </a:rPr>
              <a:t>2: How can we better leverage educational programming and starter programs to compete with aggressive outreach?</a:t>
            </a:r>
          </a:p>
        </p:txBody>
      </p:sp>
      <p:sp>
        <p:nvSpPr>
          <p:cNvPr id="701" name="Google Shape;701;p48"/>
          <p:cNvSpPr/>
          <p:nvPr/>
        </p:nvSpPr>
        <p:spPr>
          <a:xfrm>
            <a:off x="431861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48"/>
          <p:cNvSpPr/>
          <p:nvPr/>
        </p:nvSpPr>
        <p:spPr>
          <a:xfrm>
            <a:off x="431861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703" name="Google Shape;703;p48"/>
          <p:cNvSpPr txBox="1"/>
          <p:nvPr/>
        </p:nvSpPr>
        <p:spPr>
          <a:xfrm>
            <a:off x="449821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2 (n=8)</a:t>
            </a:r>
          </a:p>
        </p:txBody>
      </p:sp>
      <p:sp>
        <p:nvSpPr>
          <p:cNvPr id="704" name="Google Shape;704;p48"/>
          <p:cNvSpPr/>
          <p:nvPr/>
        </p:nvSpPr>
        <p:spPr>
          <a:xfrm rot="-5400000">
            <a:off x="4262875" y="1989375"/>
            <a:ext cx="8901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705" name="Google Shape;705;p48"/>
          <p:cNvSpPr/>
          <p:nvPr/>
        </p:nvSpPr>
        <p:spPr>
          <a:xfrm>
            <a:off x="488050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selectively presenting or overstating clinical data, creating false impressions of superiority that mislead healthcare providers.</a:t>
            </a:r>
          </a:p>
        </p:txBody>
      </p:sp>
      <p:sp>
        <p:nvSpPr>
          <p:cNvPr id="706" name="Google Shape;706;p48"/>
          <p:cNvSpPr/>
          <p:nvPr/>
        </p:nvSpPr>
        <p:spPr>
          <a:xfrm rot="-5400000">
            <a:off x="3686802"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707" name="Google Shape;707;p48"/>
          <p:cNvSpPr/>
          <p:nvPr/>
        </p:nvSpPr>
        <p:spPr>
          <a:xfrm>
            <a:off x="488050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39: 'competitor reps are presenting safety data selectively, creating the impression of superiority'</a:t>
            </a:r>
          </a:p>
          <a:p>
            <a:pPr marL="228600" indent="-152400">
              <a:spcAft>
                <a:spcPts val="400"/>
              </a:spcAft>
              <a:buChar char="•"/>
            </a:pPr>
            <a:r>
              <a:rPr sz="900">
                <a:solidFill>
                  <a:srgbClr val="28246F"/>
                </a:solidFill>
                <a:latin typeface="Century Gothic"/>
              </a:rPr>
              <a:t>id 52: 'competitor reps are heavily emphasizing safety profiles, sometimes overstating the data'</a:t>
            </a:r>
          </a:p>
          <a:p>
            <a:pPr marL="228600" indent="-152400">
              <a:spcAft>
                <a:spcPts val="0"/>
              </a:spcAft>
              <a:buChar char="•"/>
            </a:pPr>
            <a:r>
              <a:rPr sz="900">
                <a:solidFill>
                  <a:srgbClr val="28246F"/>
                </a:solidFill>
                <a:latin typeface="Century Gothic"/>
              </a:rPr>
              <a:t>id 79: 'competitor's local reps are aggressively promoting their survival data, sometimes overstating results'</a:t>
            </a:r>
          </a:p>
        </p:txBody>
      </p:sp>
      <p:sp>
        <p:nvSpPr>
          <p:cNvPr id="708" name="Google Shape;708;p48"/>
          <p:cNvSpPr/>
          <p:nvPr/>
        </p:nvSpPr>
        <p:spPr>
          <a:xfrm rot="-5400000">
            <a:off x="408032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09" name="Google Shape;709;p48"/>
          <p:cNvSpPr/>
          <p:nvPr/>
        </p:nvSpPr>
        <p:spPr>
          <a:xfrm>
            <a:off x="488050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How can we provide balanced, comprehensive data education to counter selective messaging?</a:t>
            </a:r>
          </a:p>
          <a:p>
            <a:pPr marL="228600" indent="-152400">
              <a:spcAft>
                <a:spcPts val="0"/>
              </a:spcAft>
              <a:buChar char="•"/>
            </a:pPr>
            <a:r>
              <a:rPr sz="900">
                <a:solidFill>
                  <a:srgbClr val="28246F"/>
                </a:solidFill>
                <a:latin typeface="Century Gothic"/>
              </a:rPr>
              <a:t>2: What mechanisms can help less experienced providers better evaluate competing clinical claims?</a:t>
            </a:r>
          </a:p>
        </p:txBody>
      </p:sp>
      <p:sp>
        <p:nvSpPr>
          <p:cNvPr id="710" name="Google Shape;710;p48"/>
          <p:cNvSpPr/>
          <p:nvPr/>
        </p:nvSpPr>
        <p:spPr>
          <a:xfrm>
            <a:off x="8139200" y="1187646"/>
            <a:ext cx="3741867" cy="584223"/>
          </a:xfrm>
          <a:prstGeom prst="parallelogram">
            <a:avLst>
              <a:gd name="adj" fmla="val 25000"/>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Google Shape;711;p48"/>
          <p:cNvSpPr/>
          <p:nvPr/>
        </p:nvSpPr>
        <p:spPr>
          <a:xfrm>
            <a:off x="8139200" y="1774335"/>
            <a:ext cx="254034" cy="143109"/>
          </a:xfrm>
          <a:custGeom>
            <a:avLst/>
            <a:gdLst/>
            <a:ahLst/>
            <a:cxnLst/>
            <a:rect l="l" t="t" r="r" b="b"/>
            <a:pathLst>
              <a:path w="183451" h="103346" extrusionOk="0">
                <a:moveTo>
                  <a:pt x="0" y="0"/>
                </a:moveTo>
                <a:lnTo>
                  <a:pt x="163068" y="103346"/>
                </a:lnTo>
                <a:lnTo>
                  <a:pt x="183452" y="0"/>
                </a:lnTo>
                <a:lnTo>
                  <a:pt x="0" y="0"/>
                </a:lnTo>
                <a:close/>
              </a:path>
            </a:pathLst>
          </a:custGeom>
          <a:gradFill>
            <a:gsLst>
              <a:gs pos="0">
                <a:srgbClr val="2E8881"/>
              </a:gs>
              <a:gs pos="100000">
                <a:srgbClr val="87D6C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entury Gothic"/>
              <a:ea typeface="Century Gothic"/>
              <a:cs typeface="Century Gothic"/>
              <a:sym typeface="Century Gothic"/>
            </a:endParaRPr>
          </a:p>
        </p:txBody>
      </p:sp>
      <p:sp>
        <p:nvSpPr>
          <p:cNvPr id="712" name="Google Shape;712;p48"/>
          <p:cNvSpPr txBox="1"/>
          <p:nvPr/>
        </p:nvSpPr>
        <p:spPr>
          <a:xfrm>
            <a:off x="8318805" y="1332372"/>
            <a:ext cx="3424171" cy="307777"/>
          </a:xfrm>
          <a:prstGeom prst="rect">
            <a:avLst/>
          </a:prstGeom>
          <a:noFill/>
          <a:ln>
            <a:noFill/>
          </a:ln>
        </p:spPr>
        <p:txBody>
          <a:bodyPr spcFirstLastPara="1" wrap="square" lIns="91425" tIns="45700" rIns="91425" bIns="45700" anchor="t" anchorCtr="0">
            <a:spAutoFit/>
          </a:bodyPr>
          <a:lstStyle/>
          <a:p>
            <a:r>
              <a:rPr sz="1400">
                <a:solidFill>
                  <a:srgbClr val="28246F"/>
                </a:solidFill>
                <a:latin typeface="Century Gothic"/>
              </a:rPr>
              <a:t>Theme 3 (n=5)</a:t>
            </a:r>
          </a:p>
        </p:txBody>
      </p:sp>
      <p:sp>
        <p:nvSpPr>
          <p:cNvPr id="713" name="Google Shape;713;p48"/>
          <p:cNvSpPr/>
          <p:nvPr/>
        </p:nvSpPr>
        <p:spPr>
          <a:xfrm rot="-5400000">
            <a:off x="8067875" y="1973774"/>
            <a:ext cx="921300" cy="345000"/>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Description</a:t>
            </a:r>
            <a:endParaRPr sz="1400" b="0" i="0" u="none" strike="noStrike" cap="none">
              <a:solidFill>
                <a:srgbClr val="000000"/>
              </a:solidFill>
              <a:latin typeface="Arial"/>
              <a:ea typeface="Arial"/>
              <a:cs typeface="Arial"/>
              <a:sym typeface="Arial"/>
            </a:endParaRPr>
          </a:p>
        </p:txBody>
      </p:sp>
      <p:sp>
        <p:nvSpPr>
          <p:cNvPr id="714" name="Google Shape;714;p48"/>
          <p:cNvSpPr/>
          <p:nvPr/>
        </p:nvSpPr>
        <p:spPr>
          <a:xfrm>
            <a:off x="8701090" y="1774335"/>
            <a:ext cx="3041887" cy="83259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r>
              <a:rPr sz="1000">
                <a:solidFill>
                  <a:srgbClr val="28246F"/>
                </a:solidFill>
                <a:latin typeface="Century Gothic"/>
              </a:rPr>
              <a:t>Competitors are successfully positioning their products as more convenient and easier to use, gaining traction with healthcare providers.</a:t>
            </a:r>
          </a:p>
        </p:txBody>
      </p:sp>
      <p:sp>
        <p:nvSpPr>
          <p:cNvPr id="715" name="Google Shape;715;p48"/>
          <p:cNvSpPr/>
          <p:nvPr/>
        </p:nvSpPr>
        <p:spPr>
          <a:xfrm rot="-5400000">
            <a:off x="7507391" y="3556653"/>
            <a:ext cx="2042322"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Supporting Quotes</a:t>
            </a:r>
            <a:endParaRPr sz="1400" b="0" i="0" u="none" strike="noStrike" cap="none">
              <a:solidFill>
                <a:srgbClr val="000000"/>
              </a:solidFill>
              <a:latin typeface="Arial"/>
              <a:ea typeface="Arial"/>
              <a:cs typeface="Arial"/>
              <a:sym typeface="Arial"/>
            </a:endParaRPr>
          </a:p>
        </p:txBody>
      </p:sp>
      <p:sp>
        <p:nvSpPr>
          <p:cNvPr id="716" name="Google Shape;716;p48"/>
          <p:cNvSpPr/>
          <p:nvPr/>
        </p:nvSpPr>
        <p:spPr>
          <a:xfrm>
            <a:off x="8701090" y="2708030"/>
            <a:ext cx="3041887" cy="2042322"/>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id 46: 'competitor's "ease of use" messaging is resonating with nurses'</a:t>
            </a:r>
          </a:p>
          <a:p>
            <a:pPr marL="228600" indent="-152400">
              <a:spcAft>
                <a:spcPts val="400"/>
              </a:spcAft>
              <a:buChar char="•"/>
            </a:pPr>
            <a:r>
              <a:rPr sz="900">
                <a:solidFill>
                  <a:srgbClr val="28246F"/>
                </a:solidFill>
                <a:latin typeface="Century Gothic"/>
              </a:rPr>
              <a:t>id 57: 'some of their patients are switching to competitor therapy after hearing claims of reduced monitoring needs'</a:t>
            </a:r>
          </a:p>
          <a:p>
            <a:pPr marL="228600" indent="-152400">
              <a:spcAft>
                <a:spcPts val="0"/>
              </a:spcAft>
              <a:buChar char="•"/>
            </a:pPr>
            <a:r>
              <a:rPr sz="900">
                <a:solidFill>
                  <a:srgbClr val="28246F"/>
                </a:solidFill>
                <a:latin typeface="Century Gothic"/>
              </a:rPr>
              <a:t>id 73: 'competitor teams are positioning their new formulation as much easier to use and this messaging is gaining traction'</a:t>
            </a:r>
          </a:p>
        </p:txBody>
      </p:sp>
      <p:sp>
        <p:nvSpPr>
          <p:cNvPr id="717" name="Google Shape;717;p48"/>
          <p:cNvSpPr/>
          <p:nvPr/>
        </p:nvSpPr>
        <p:spPr>
          <a:xfrm rot="-5400000">
            <a:off x="7900914" y="5306551"/>
            <a:ext cx="1255276" cy="345077"/>
          </a:xfrm>
          <a:prstGeom prst="rect">
            <a:avLst/>
          </a:prstGeom>
          <a:solidFill>
            <a:srgbClr val="87D6CF"/>
          </a:solidFill>
          <a:ln w="25400" cap="flat" cmpd="sng">
            <a:solidFill>
              <a:srgbClr val="87D6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8246F"/>
              </a:buClr>
              <a:buSzPts val="1000"/>
              <a:buFont typeface="Century Gothic"/>
              <a:buNone/>
            </a:pPr>
            <a:r>
              <a:rPr lang="en-US" sz="1000" b="1" i="0" u="none" strike="noStrike" cap="none">
                <a:solidFill>
                  <a:srgbClr val="28246F"/>
                </a:solidFill>
                <a:latin typeface="Century Gothic"/>
                <a:ea typeface="Century Gothic"/>
                <a:cs typeface="Century Gothic"/>
                <a:sym typeface="Century Gothic"/>
              </a:rPr>
              <a:t>Considerations</a:t>
            </a:r>
            <a:endParaRPr sz="1400" b="0" i="0" u="none" strike="noStrike" cap="none">
              <a:solidFill>
                <a:srgbClr val="000000"/>
              </a:solidFill>
              <a:latin typeface="Arial"/>
              <a:ea typeface="Arial"/>
              <a:cs typeface="Arial"/>
              <a:sym typeface="Arial"/>
            </a:endParaRPr>
          </a:p>
        </p:txBody>
      </p:sp>
      <p:sp>
        <p:nvSpPr>
          <p:cNvPr id="718" name="Google Shape;718;p48"/>
          <p:cNvSpPr/>
          <p:nvPr/>
        </p:nvSpPr>
        <p:spPr>
          <a:xfrm>
            <a:off x="8701090" y="4851451"/>
            <a:ext cx="3041887" cy="1255276"/>
          </a:xfrm>
          <a:prstGeom prst="rect">
            <a:avLst/>
          </a:prstGeom>
          <a:solidFill>
            <a:schemeClr val="lt1"/>
          </a:solidFill>
          <a:ln w="22225" cap="flat" cmpd="sng">
            <a:solidFill>
              <a:srgbClr val="87D6CF"/>
            </a:solidFill>
            <a:prstDash val="solid"/>
            <a:round/>
            <a:headEnd type="none" w="sm" len="sm"/>
            <a:tailEnd type="none" w="sm" len="sm"/>
          </a:ln>
        </p:spPr>
        <p:txBody>
          <a:bodyPr spcFirstLastPara="1" wrap="square" lIns="91425" tIns="45700" rIns="91425" bIns="45700" anchor="t" anchorCtr="0">
            <a:noAutofit/>
          </a:bodyPr>
          <a:lstStyle/>
          <a:p>
            <a:pPr marL="228600" indent="-152400">
              <a:spcAft>
                <a:spcPts val="400"/>
              </a:spcAft>
              <a:buChar char="•"/>
            </a:pPr>
            <a:r>
              <a:rPr sz="900">
                <a:solidFill>
                  <a:srgbClr val="28246F"/>
                </a:solidFill>
                <a:latin typeface="Century Gothic"/>
              </a:rPr>
              <a:t>1: What specific convenience advantages can we highlight or develop to compete with ease-of-use messaging?</a:t>
            </a:r>
          </a:p>
          <a:p>
            <a:pPr marL="228600" indent="-152400">
              <a:spcAft>
                <a:spcPts val="0"/>
              </a:spcAft>
              <a:buChar char="•"/>
            </a:pPr>
            <a:r>
              <a:rPr sz="900">
                <a:solidFill>
                  <a:srgbClr val="28246F"/>
                </a:solidFill>
                <a:latin typeface="Century Gothic"/>
              </a:rPr>
              <a:t>2: How can we address perceived complexity barriers while maintaining appropriate safety protocols?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p:nvPr/>
        </p:nvSpPr>
        <p:spPr>
          <a:xfrm>
            <a:off x="8842444" y="635522"/>
            <a:ext cx="2806138" cy="3255542"/>
          </a:xfrm>
          <a:custGeom>
            <a:avLst/>
            <a:gdLst/>
            <a:ahLst/>
            <a:cxnLst/>
            <a:rect l="l" t="t" r="r" b="b"/>
            <a:pathLst>
              <a:path w="862934" h="995148" extrusionOk="0">
                <a:moveTo>
                  <a:pt x="31969" y="0"/>
                </a:moveTo>
                <a:lnTo>
                  <a:pt x="830965" y="0"/>
                </a:lnTo>
                <a:cubicBezTo>
                  <a:pt x="839444" y="0"/>
                  <a:pt x="847575" y="3368"/>
                  <a:pt x="853571" y="9363"/>
                </a:cubicBezTo>
                <a:cubicBezTo>
                  <a:pt x="859566" y="15359"/>
                  <a:pt x="862934" y="23490"/>
                  <a:pt x="862934" y="31969"/>
                </a:cubicBezTo>
                <a:lnTo>
                  <a:pt x="862934" y="963179"/>
                </a:lnTo>
                <a:cubicBezTo>
                  <a:pt x="862934" y="971658"/>
                  <a:pt x="859566" y="979789"/>
                  <a:pt x="853571" y="985784"/>
                </a:cubicBezTo>
                <a:cubicBezTo>
                  <a:pt x="847575" y="991780"/>
                  <a:pt x="839444" y="995148"/>
                  <a:pt x="830965" y="995148"/>
                </a:cubicBezTo>
                <a:lnTo>
                  <a:pt x="31969" y="995148"/>
                </a:lnTo>
                <a:cubicBezTo>
                  <a:pt x="23490" y="995148"/>
                  <a:pt x="15359" y="991780"/>
                  <a:pt x="9363" y="985784"/>
                </a:cubicBezTo>
                <a:cubicBezTo>
                  <a:pt x="3368" y="979789"/>
                  <a:pt x="0" y="971658"/>
                  <a:pt x="0" y="963179"/>
                </a:cubicBezTo>
                <a:lnTo>
                  <a:pt x="0" y="31969"/>
                </a:lnTo>
                <a:cubicBezTo>
                  <a:pt x="0" y="23490"/>
                  <a:pt x="3368" y="15359"/>
                  <a:pt x="9363" y="9363"/>
                </a:cubicBezTo>
                <a:cubicBezTo>
                  <a:pt x="15359" y="3368"/>
                  <a:pt x="23490" y="0"/>
                  <a:pt x="31969" y="0"/>
                </a:cubicBez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5" name="Google Shape;295;p39"/>
          <p:cNvSpPr/>
          <p:nvPr/>
        </p:nvSpPr>
        <p:spPr>
          <a:xfrm>
            <a:off x="6102350" y="5588163"/>
            <a:ext cx="781175" cy="427515"/>
          </a:xfrm>
          <a:custGeom>
            <a:avLst/>
            <a:gdLst/>
            <a:ahLst/>
            <a:cxnLst/>
            <a:rect l="l" t="t" r="r" b="b"/>
            <a:pathLst>
              <a:path w="1171762" h="641273" extrusionOk="0">
                <a:moveTo>
                  <a:pt x="0" y="0"/>
                </a:moveTo>
                <a:lnTo>
                  <a:pt x="1171762" y="0"/>
                </a:lnTo>
                <a:lnTo>
                  <a:pt x="1171762" y="641273"/>
                </a:lnTo>
                <a:lnTo>
                  <a:pt x="0" y="64127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6" name="Google Shape;296;p39"/>
          <p:cNvSpPr/>
          <p:nvPr/>
        </p:nvSpPr>
        <p:spPr>
          <a:xfrm>
            <a:off x="543419" y="448091"/>
            <a:ext cx="1288775" cy="550134"/>
          </a:xfrm>
          <a:custGeom>
            <a:avLst/>
            <a:gdLst/>
            <a:ahLst/>
            <a:cxnLst/>
            <a:rect l="l" t="t" r="r" b="b"/>
            <a:pathLst>
              <a:path w="1933162" h="825201" extrusionOk="0">
                <a:moveTo>
                  <a:pt x="0" y="0"/>
                </a:moveTo>
                <a:lnTo>
                  <a:pt x="1933163" y="0"/>
                </a:lnTo>
                <a:lnTo>
                  <a:pt x="1933163" y="825200"/>
                </a:lnTo>
                <a:lnTo>
                  <a:pt x="0" y="82520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7" name="Google Shape;297;p39"/>
          <p:cNvSpPr/>
          <p:nvPr/>
        </p:nvSpPr>
        <p:spPr>
          <a:xfrm>
            <a:off x="685223" y="6353460"/>
            <a:ext cx="121185" cy="123659"/>
          </a:xfrm>
          <a:custGeom>
            <a:avLst/>
            <a:gdLst/>
            <a:ahLst/>
            <a:cxnLst/>
            <a:rect l="l" t="t" r="r" b="b"/>
            <a:pathLst>
              <a:path w="181778" h="185488" extrusionOk="0">
                <a:moveTo>
                  <a:pt x="0" y="0"/>
                </a:moveTo>
                <a:lnTo>
                  <a:pt x="181778" y="0"/>
                </a:lnTo>
                <a:lnTo>
                  <a:pt x="181778" y="185488"/>
                </a:lnTo>
                <a:lnTo>
                  <a:pt x="0" y="18548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a:ea typeface="Century Gothic"/>
              <a:cs typeface="Century Gothic"/>
              <a:sym typeface="Century Gothic"/>
            </a:endParaRPr>
          </a:p>
        </p:txBody>
      </p:sp>
      <p:sp>
        <p:nvSpPr>
          <p:cNvPr id="298" name="Google Shape;298;p39"/>
          <p:cNvSpPr txBox="1"/>
          <p:nvPr/>
        </p:nvSpPr>
        <p:spPr>
          <a:xfrm>
            <a:off x="685223" y="1724962"/>
            <a:ext cx="7733270" cy="2221185"/>
          </a:xfrm>
          <a:prstGeom prst="rect">
            <a:avLst/>
          </a:prstGeom>
          <a:noFill/>
          <a:ln>
            <a:noFill/>
          </a:ln>
        </p:spPr>
        <p:txBody>
          <a:bodyPr spcFirstLastPara="1" wrap="square" lIns="0" tIns="0" rIns="0" bIns="0" anchor="t" anchorCtr="0">
            <a:spAutoFit/>
          </a:bodyPr>
          <a:lstStyle/>
          <a:p>
            <a:pPr marL="0" marR="0" lvl="0" indent="0" algn="l" rtl="0">
              <a:lnSpc>
                <a:spcPct val="185166"/>
              </a:lnSpc>
              <a:spcBef>
                <a:spcPts val="0"/>
              </a:spcBef>
              <a:spcAft>
                <a:spcPts val="0"/>
              </a:spcAft>
              <a:buClr>
                <a:srgbClr val="000000"/>
              </a:buClr>
              <a:buSzPts val="3600"/>
              <a:buFont typeface="Arial"/>
              <a:buNone/>
            </a:pPr>
            <a:r>
              <a:rPr lang="en-US" sz="3600" b="1" i="0" u="none" strike="noStrike" cap="none" dirty="0">
                <a:solidFill>
                  <a:srgbClr val="3469B1"/>
                </a:solidFill>
                <a:latin typeface="Century Gothic"/>
                <a:ea typeface="Century Gothic"/>
                <a:cs typeface="Century Gothic"/>
                <a:sym typeface="Century Gothic"/>
              </a:rPr>
              <a:t>Questions?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br>
              <a:rPr lang="en-US" sz="2000" b="0" i="1" u="none" strike="noStrike" cap="none" dirty="0">
                <a:solidFill>
                  <a:srgbClr val="000000"/>
                </a:solidFill>
                <a:latin typeface="Century Gothic"/>
                <a:ea typeface="Century Gothic"/>
                <a:cs typeface="Century Gothic"/>
                <a:sym typeface="Century Gothic"/>
              </a:rPr>
            </a:br>
            <a:endParaRPr sz="2000" b="0" i="1" u="none" strike="noStrike" cap="none" dirty="0">
              <a:solidFill>
                <a:srgbClr val="000000"/>
              </a:solidFill>
              <a:latin typeface="Century Gothic"/>
              <a:ea typeface="Century Gothic"/>
              <a:cs typeface="Century Gothic"/>
              <a:sym typeface="Century Gothic"/>
            </a:endParaRPr>
          </a:p>
          <a:p>
            <a:pPr marL="0" marR="0" lvl="0" indent="0" algn="l" rtl="0">
              <a:lnSpc>
                <a:spcPct val="111111"/>
              </a:lnSpc>
              <a:spcBef>
                <a:spcPts val="0"/>
              </a:spcBef>
              <a:spcAft>
                <a:spcPts val="0"/>
              </a:spcAft>
              <a:buClr>
                <a:srgbClr val="000000"/>
              </a:buClr>
              <a:buSzPts val="1800"/>
              <a:buFont typeface="Arial"/>
              <a:buNone/>
            </a:pPr>
            <a:r>
              <a:rPr lang="en-US" sz="1800" b="1" i="0" u="none" strike="noStrike" cap="none" dirty="0">
                <a:solidFill>
                  <a:srgbClr val="3469B1"/>
                </a:solidFill>
                <a:latin typeface="Century Gothic"/>
                <a:ea typeface="Century Gothic"/>
                <a:cs typeface="Century Gothic"/>
                <a:sym typeface="Century Gothic"/>
              </a:rPr>
              <a:t>Designing and Building Agentic AI Teams for Life Sciences</a:t>
            </a:r>
            <a:br>
              <a:rPr lang="en-US" sz="1600" b="1" i="0" u="none" strike="noStrike" cap="none" dirty="0">
                <a:solidFill>
                  <a:srgbClr val="3469B1"/>
                </a:solidFill>
                <a:latin typeface="Century Gothic"/>
                <a:ea typeface="Century Gothic"/>
                <a:cs typeface="Century Gothic"/>
                <a:sym typeface="Century Gothic"/>
              </a:rPr>
            </a:br>
            <a:r>
              <a:rPr lang="en-US" sz="1600" b="0" i="1" u="none" strike="noStrike" cap="none" dirty="0">
                <a:solidFill>
                  <a:srgbClr val="3469B1"/>
                </a:solidFill>
                <a:latin typeface="Century Gothic"/>
                <a:ea typeface="Century Gothic"/>
                <a:cs typeface="Century Gothic"/>
                <a:sym typeface="Century Gothic"/>
              </a:rPr>
              <a:t>Demo:</a:t>
            </a:r>
            <a:r>
              <a:rPr lang="en-US" sz="1600" b="1" i="0" u="none" strike="noStrike" cap="none" dirty="0">
                <a:solidFill>
                  <a:srgbClr val="3469B1"/>
                </a:solidFill>
                <a:latin typeface="Century Gothic"/>
                <a:ea typeface="Century Gothic"/>
                <a:cs typeface="Century Gothic"/>
                <a:sym typeface="Century Gothic"/>
              </a:rPr>
              <a:t> </a:t>
            </a:r>
            <a:r>
              <a:rPr lang="en-US" sz="1600" b="0" i="1" u="none" strike="noStrike" cap="none" dirty="0">
                <a:solidFill>
                  <a:srgbClr val="3469B1"/>
                </a:solidFill>
                <a:latin typeface="Century Gothic"/>
                <a:ea typeface="Century Gothic"/>
                <a:cs typeface="Century Gothic"/>
                <a:sym typeface="Century Gothic"/>
              </a:rPr>
              <a:t>Automated Identification, Synthesis, &amp; Reporting of Medical Insights</a:t>
            </a:r>
            <a:endParaRPr sz="1800" b="0" i="1" u="none" strike="noStrike" cap="none" dirty="0">
              <a:solidFill>
                <a:srgbClr val="3469B1"/>
              </a:solidFill>
              <a:latin typeface="Century Gothic"/>
              <a:ea typeface="Century Gothic"/>
              <a:cs typeface="Century Gothic"/>
              <a:sym typeface="Century Gothic"/>
            </a:endParaRPr>
          </a:p>
        </p:txBody>
      </p:sp>
      <p:sp>
        <p:nvSpPr>
          <p:cNvPr id="299" name="Google Shape;299;p39"/>
          <p:cNvSpPr txBox="1"/>
          <p:nvPr/>
        </p:nvSpPr>
        <p:spPr>
          <a:xfrm>
            <a:off x="852412" y="6334151"/>
            <a:ext cx="3326161" cy="151516"/>
          </a:xfrm>
          <a:prstGeom prst="rect">
            <a:avLst/>
          </a:prstGeom>
          <a:noFill/>
          <a:ln>
            <a:noFill/>
          </a:ln>
        </p:spPr>
        <p:txBody>
          <a:bodyPr spcFirstLastPara="1" wrap="square" lIns="0" tIns="0" rIns="0" bIns="0" anchor="t" anchorCtr="0">
            <a:spAutoFit/>
          </a:bodyPr>
          <a:lstStyle/>
          <a:p>
            <a:pPr marL="0" marR="0" lvl="0" indent="0" algn="l" rtl="0">
              <a:lnSpc>
                <a:spcPct val="140085"/>
              </a:lnSpc>
              <a:spcBef>
                <a:spcPts val="0"/>
              </a:spcBef>
              <a:spcAft>
                <a:spcPts val="0"/>
              </a:spcAft>
              <a:buClr>
                <a:srgbClr val="000000"/>
              </a:buClr>
              <a:buSzPts val="933"/>
              <a:buFont typeface="Arial"/>
              <a:buNone/>
            </a:pPr>
            <a:r>
              <a:rPr lang="en-US" sz="933" b="0" i="0" u="none" strike="noStrike" cap="none">
                <a:solidFill>
                  <a:srgbClr val="201E1E"/>
                </a:solidFill>
                <a:latin typeface="Century Gothic"/>
                <a:ea typeface="Century Gothic"/>
                <a:cs typeface="Century Gothic"/>
                <a:sym typeface="Century Gothic"/>
              </a:rPr>
              <a:t>Acquis Consulting. Private &amp; Confidential</a:t>
            </a:r>
            <a:endParaRPr sz="1400" b="0" i="0" u="none" strike="noStrike" cap="none">
              <a:solidFill>
                <a:srgbClr val="000000"/>
              </a:solidFill>
              <a:latin typeface="Arial"/>
              <a:ea typeface="Arial"/>
              <a:cs typeface="Arial"/>
              <a:sym typeface="Arial"/>
            </a:endParaRPr>
          </a:p>
        </p:txBody>
      </p:sp>
      <p:sp>
        <p:nvSpPr>
          <p:cNvPr id="300" name="Google Shape;300;p39"/>
          <p:cNvSpPr/>
          <p:nvPr/>
        </p:nvSpPr>
        <p:spPr>
          <a:xfrm>
            <a:off x="1944342" y="746723"/>
            <a:ext cx="1288775" cy="309607"/>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cap="none" spc="200" dirty="0">
                <a:solidFill>
                  <a:srgbClr val="FFFFFF"/>
                </a:solidFill>
                <a:latin typeface="Century Gothic"/>
                <a:ea typeface="Century Gothic"/>
                <a:cs typeface="Century Gothic"/>
                <a:sym typeface="Century Gothic"/>
              </a:rPr>
              <a:t>AGENTIC</a:t>
            </a:r>
            <a:endParaRPr sz="1600" b="1" i="0" u="none" cap="none" spc="200" dirty="0">
              <a:solidFill>
                <a:schemeClr val="dk1"/>
              </a:solidFill>
              <a:latin typeface="Century Gothic"/>
              <a:ea typeface="Century Gothic"/>
              <a:cs typeface="Century Gothic"/>
              <a:sym typeface="Century Gothic"/>
            </a:endParaRPr>
          </a:p>
        </p:txBody>
      </p:sp>
      <p:sp>
        <p:nvSpPr>
          <p:cNvPr id="301" name="Google Shape;301;p39"/>
          <p:cNvSpPr/>
          <p:nvPr/>
        </p:nvSpPr>
        <p:spPr>
          <a:xfrm>
            <a:off x="685223" y="4937296"/>
            <a:ext cx="830094" cy="31750"/>
          </a:xfrm>
          <a:custGeom>
            <a:avLst/>
            <a:gdLst/>
            <a:ahLst/>
            <a:cxnLst/>
            <a:rect l="l" t="t" r="r" b="b"/>
            <a:pathLst>
              <a:path w="327938" h="12543" extrusionOk="0">
                <a:moveTo>
                  <a:pt x="0" y="0"/>
                </a:moveTo>
                <a:lnTo>
                  <a:pt x="327938" y="0"/>
                </a:lnTo>
                <a:lnTo>
                  <a:pt x="327938" y="12543"/>
                </a:lnTo>
                <a:lnTo>
                  <a:pt x="0" y="12543"/>
                </a:lnTo>
                <a:close/>
              </a:path>
            </a:pathLst>
          </a:custGeom>
          <a:solidFill>
            <a:srgbClr val="3469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469B1"/>
              </a:solidFill>
              <a:latin typeface="Century Gothic"/>
              <a:ea typeface="Century Gothic"/>
              <a:cs typeface="Century Gothic"/>
              <a:sym typeface="Century Gothic"/>
            </a:endParaRPr>
          </a:p>
        </p:txBody>
      </p:sp>
      <p:sp>
        <p:nvSpPr>
          <p:cNvPr id="302" name="Google Shape;302;p39"/>
          <p:cNvSpPr txBox="1"/>
          <p:nvPr/>
        </p:nvSpPr>
        <p:spPr>
          <a:xfrm>
            <a:off x="685223" y="4600545"/>
            <a:ext cx="4416248"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469B1"/>
                </a:solidFill>
                <a:latin typeface="Century Gothic"/>
                <a:ea typeface="Century Gothic"/>
                <a:cs typeface="Century Gothic"/>
                <a:sym typeface="Century Gothic"/>
              </a:rPr>
              <a:t>Q4 – 2025</a:t>
            </a:r>
            <a:endParaRPr sz="1400" b="0" i="0" u="none" strike="noStrike" cap="none">
              <a:solidFill>
                <a:srgbClr val="000000"/>
              </a:solidFill>
              <a:latin typeface="Arial"/>
              <a:ea typeface="Arial"/>
              <a:cs typeface="Arial"/>
              <a:sym typeface="Arial"/>
            </a:endParaRPr>
          </a:p>
        </p:txBody>
      </p:sp>
      <p:pic>
        <p:nvPicPr>
          <p:cNvPr id="303" name="Google Shape;303;p39"/>
          <p:cNvPicPr preferRelativeResize="0"/>
          <p:nvPr/>
        </p:nvPicPr>
        <p:blipFill rotWithShape="1">
          <a:blip r:embed="rId7">
            <a:alphaModFix amt="35000"/>
          </a:blip>
          <a:srcRect/>
          <a:stretch/>
        </p:blipFill>
        <p:spPr>
          <a:xfrm>
            <a:off x="852412" y="3982952"/>
            <a:ext cx="10986408" cy="2692927"/>
          </a:xfrm>
          <a:prstGeom prst="rect">
            <a:avLst/>
          </a:prstGeom>
          <a:noFill/>
          <a:ln>
            <a:noFill/>
          </a:ln>
        </p:spPr>
      </p:pic>
    </p:spTree>
    <p:extLst>
      <p:ext uri="{BB962C8B-B14F-4D97-AF65-F5344CB8AC3E}">
        <p14:creationId xmlns:p14="http://schemas.microsoft.com/office/powerpoint/2010/main" val="389929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9"/>
          <p:cNvSpPr txBox="1"/>
          <p:nvPr/>
        </p:nvSpPr>
        <p:spPr>
          <a:xfrm>
            <a:off x="0" y="274526"/>
            <a:ext cx="1218882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8246F"/>
              </a:buClr>
              <a:buSzPts val="2200"/>
              <a:buFont typeface="Century Gothic"/>
              <a:buNone/>
            </a:pPr>
            <a:r>
              <a:rPr lang="en-US" sz="2200" b="1" i="1" u="none" strike="noStrike" cap="none" dirty="0">
                <a:solidFill>
                  <a:srgbClr val="28246F"/>
                </a:solidFill>
                <a:latin typeface="Century Gothic"/>
                <a:ea typeface="Century Gothic"/>
                <a:cs typeface="Century Gothic"/>
                <a:sym typeface="Century Gothic"/>
              </a:rPr>
              <a:t>ACQUIS IS DIFFERENT KIND OF CONSULTANCY THAT </a:t>
            </a:r>
            <a:r>
              <a:rPr lang="en-US" sz="2200" b="1" i="1" u="sng" strike="noStrike" cap="none" dirty="0">
                <a:solidFill>
                  <a:srgbClr val="28246F"/>
                </a:solidFill>
                <a:latin typeface="Century Gothic"/>
                <a:ea typeface="Century Gothic"/>
                <a:cs typeface="Century Gothic"/>
                <a:sym typeface="Century Gothic"/>
              </a:rPr>
              <a:t>BRIDGES</a:t>
            </a:r>
            <a:r>
              <a:rPr lang="en-US" sz="2200" b="1" i="1" u="none" strike="noStrike" cap="none" dirty="0">
                <a:solidFill>
                  <a:srgbClr val="28246F"/>
                </a:solidFill>
                <a:latin typeface="Century Gothic"/>
                <a:ea typeface="Century Gothic"/>
                <a:cs typeface="Century Gothic"/>
                <a:sym typeface="Century Gothic"/>
              </a:rPr>
              <a:t> MULTI-DOMAIN </a:t>
            </a:r>
            <a:br>
              <a:rPr lang="en-US" sz="2200" b="1" i="1" u="none" strike="noStrike" cap="none" dirty="0">
                <a:solidFill>
                  <a:srgbClr val="28246F"/>
                </a:solidFill>
                <a:latin typeface="Century Gothic"/>
                <a:ea typeface="Century Gothic"/>
                <a:cs typeface="Century Gothic"/>
                <a:sym typeface="Century Gothic"/>
              </a:rPr>
            </a:br>
            <a:r>
              <a:rPr lang="en-US" sz="2200" b="1" i="1" u="none" strike="noStrike" cap="none" dirty="0">
                <a:solidFill>
                  <a:srgbClr val="28246F"/>
                </a:solidFill>
                <a:latin typeface="Century Gothic"/>
                <a:ea typeface="Century Gothic"/>
                <a:cs typeface="Century Gothic"/>
                <a:sym typeface="Century Gothic"/>
              </a:rPr>
              <a:t>EXPERTISE TO </a:t>
            </a:r>
            <a:r>
              <a:rPr lang="en-US" sz="2200" b="1" i="1" u="sng" strike="noStrike" cap="none" dirty="0">
                <a:solidFill>
                  <a:srgbClr val="28246F"/>
                </a:solidFill>
                <a:latin typeface="Century Gothic"/>
                <a:ea typeface="Century Gothic"/>
                <a:cs typeface="Century Gothic"/>
                <a:sym typeface="Century Gothic"/>
              </a:rPr>
              <a:t>BUILD</a:t>
            </a:r>
            <a:r>
              <a:rPr lang="en-US" sz="2200" b="1" i="1" u="none" strike="noStrike" cap="none" dirty="0">
                <a:solidFill>
                  <a:srgbClr val="28246F"/>
                </a:solidFill>
                <a:latin typeface="Century Gothic"/>
                <a:ea typeface="Century Gothic"/>
                <a:cs typeface="Century Gothic"/>
                <a:sym typeface="Century Gothic"/>
              </a:rPr>
              <a:t> AI-READY LIFE SCIENCE ORGANIZATIONS</a:t>
            </a:r>
            <a:endParaRPr sz="2200" b="1" i="1" u="none" strike="noStrike" cap="none" dirty="0">
              <a:solidFill>
                <a:srgbClr val="28246F"/>
              </a:solidFill>
              <a:latin typeface="Arial"/>
              <a:ea typeface="Arial"/>
              <a:cs typeface="Arial"/>
              <a:sym typeface="Arial"/>
            </a:endParaRPr>
          </a:p>
        </p:txBody>
      </p:sp>
      <p:sp>
        <p:nvSpPr>
          <p:cNvPr id="724" name="Google Shape;724;p49"/>
          <p:cNvSpPr/>
          <p:nvPr/>
        </p:nvSpPr>
        <p:spPr>
          <a:xfrm>
            <a:off x="3354947" y="4891720"/>
            <a:ext cx="4660900" cy="820738"/>
          </a:xfrm>
          <a:custGeom>
            <a:avLst/>
            <a:gdLst/>
            <a:ahLst/>
            <a:cxnLst/>
            <a:rect l="l" t="t" r="r" b="b"/>
            <a:pathLst>
              <a:path w="2936" h="517" extrusionOk="0">
                <a:moveTo>
                  <a:pt x="1468" y="0"/>
                </a:moveTo>
                <a:lnTo>
                  <a:pt x="873" y="0"/>
                </a:lnTo>
                <a:lnTo>
                  <a:pt x="0" y="517"/>
                </a:lnTo>
                <a:lnTo>
                  <a:pt x="1464" y="517"/>
                </a:lnTo>
                <a:lnTo>
                  <a:pt x="2936" y="517"/>
                </a:lnTo>
                <a:lnTo>
                  <a:pt x="2055" y="0"/>
                </a:lnTo>
                <a:lnTo>
                  <a:pt x="1468" y="0"/>
                </a:lnTo>
                <a:close/>
              </a:path>
            </a:pathLst>
          </a:custGeom>
          <a:solidFill>
            <a:srgbClr val="2383C1"/>
          </a:solidFill>
          <a:ln w="9525" cap="flat" cmpd="sng">
            <a:solidFill>
              <a:srgbClr val="2383C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p49"/>
          <p:cNvSpPr/>
          <p:nvPr/>
        </p:nvSpPr>
        <p:spPr>
          <a:xfrm rot="-7200000">
            <a:off x="3295898" y="1551618"/>
            <a:ext cx="2312988" cy="4037013"/>
          </a:xfrm>
          <a:custGeom>
            <a:avLst/>
            <a:gdLst/>
            <a:ahLst/>
            <a:cxnLst/>
            <a:rect l="l" t="t" r="r" b="b"/>
            <a:pathLst>
              <a:path w="1457" h="2523" extrusionOk="0">
                <a:moveTo>
                  <a:pt x="289" y="1513"/>
                </a:moveTo>
                <a:lnTo>
                  <a:pt x="573" y="2005"/>
                </a:lnTo>
                <a:lnTo>
                  <a:pt x="1457" y="2523"/>
                </a:lnTo>
                <a:lnTo>
                  <a:pt x="728" y="1262"/>
                </a:lnTo>
                <a:lnTo>
                  <a:pt x="0" y="0"/>
                </a:lnTo>
                <a:lnTo>
                  <a:pt x="0" y="1013"/>
                </a:lnTo>
                <a:lnTo>
                  <a:pt x="289" y="1513"/>
                </a:lnTo>
                <a:close/>
              </a:path>
            </a:pathLst>
          </a:custGeom>
          <a:solidFill>
            <a:srgbClr val="104EA3"/>
          </a:solidFill>
          <a:ln w="9525" cap="flat" cmpd="sng">
            <a:solidFill>
              <a:srgbClr val="104E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6" name="Google Shape;726;p49"/>
          <p:cNvSpPr/>
          <p:nvPr/>
        </p:nvSpPr>
        <p:spPr>
          <a:xfrm rot="-7200000">
            <a:off x="4238367" y="3361589"/>
            <a:ext cx="4660900" cy="820738"/>
          </a:xfrm>
          <a:custGeom>
            <a:avLst/>
            <a:gdLst/>
            <a:ahLst/>
            <a:cxnLst/>
            <a:rect l="l" t="t" r="r" b="b"/>
            <a:pathLst>
              <a:path w="2936" h="517" extrusionOk="0">
                <a:moveTo>
                  <a:pt x="1468" y="0"/>
                </a:moveTo>
                <a:lnTo>
                  <a:pt x="873" y="0"/>
                </a:lnTo>
                <a:lnTo>
                  <a:pt x="0" y="517"/>
                </a:lnTo>
                <a:lnTo>
                  <a:pt x="1464" y="517"/>
                </a:lnTo>
                <a:lnTo>
                  <a:pt x="2936" y="517"/>
                </a:lnTo>
                <a:lnTo>
                  <a:pt x="2055" y="0"/>
                </a:lnTo>
                <a:lnTo>
                  <a:pt x="1468" y="0"/>
                </a:lnTo>
                <a:close/>
              </a:path>
            </a:pathLst>
          </a:custGeom>
          <a:solidFill>
            <a:schemeClr val="lt1"/>
          </a:solidFill>
          <a:ln w="9525" cap="flat" cmpd="sng">
            <a:solidFill>
              <a:srgbClr val="104EA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7" name="Google Shape;727;p49"/>
          <p:cNvSpPr txBox="1"/>
          <p:nvPr/>
        </p:nvSpPr>
        <p:spPr>
          <a:xfrm>
            <a:off x="4278890" y="4997295"/>
            <a:ext cx="2813015" cy="5909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TECHNICAL CAPABILITIES </a:t>
            </a:r>
            <a:br>
              <a:rPr lang="en-US" sz="1200" b="1" i="0" u="none" strike="noStrike" cap="none">
                <a:solidFill>
                  <a:srgbClr val="FFFFFF"/>
                </a:solidFill>
                <a:latin typeface="Century Gothic"/>
                <a:ea typeface="Century Gothic"/>
                <a:cs typeface="Century Gothic"/>
                <a:sym typeface="Century Gothic"/>
              </a:rPr>
            </a:br>
            <a:r>
              <a:rPr lang="en-US" sz="1200" b="1" i="0" u="none" strike="noStrike" cap="none">
                <a:solidFill>
                  <a:srgbClr val="FFFFFF"/>
                </a:solidFill>
                <a:latin typeface="Century Gothic"/>
                <a:ea typeface="Century Gothic"/>
                <a:cs typeface="Century Gothic"/>
                <a:sym typeface="Century Gothic"/>
              </a:rPr>
              <a:t>TO BUILD AND INTEGRATE TOOLS, AUTOMATIONS, AND AI SOLUTIONS</a:t>
            </a:r>
            <a:endParaRPr sz="1400" b="0" i="0" u="none" strike="noStrike" cap="none">
              <a:solidFill>
                <a:srgbClr val="000000"/>
              </a:solidFill>
              <a:latin typeface="Arial"/>
              <a:ea typeface="Arial"/>
              <a:cs typeface="Arial"/>
              <a:sym typeface="Arial"/>
            </a:endParaRPr>
          </a:p>
        </p:txBody>
      </p:sp>
      <p:sp>
        <p:nvSpPr>
          <p:cNvPr id="728" name="Google Shape;728;p49"/>
          <p:cNvSpPr txBox="1"/>
          <p:nvPr/>
        </p:nvSpPr>
        <p:spPr>
          <a:xfrm rot="-3600000">
            <a:off x="3223701" y="3554795"/>
            <a:ext cx="3039966"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LIFE SCIENCE EXPERTISE ACROSS </a:t>
            </a:r>
            <a:br>
              <a:rPr lang="en-US" sz="1200" b="1" i="0" u="none" strike="noStrike" cap="none">
                <a:solidFill>
                  <a:srgbClr val="FFFFFF"/>
                </a:solidFill>
                <a:latin typeface="Century Gothic"/>
                <a:ea typeface="Century Gothic"/>
                <a:cs typeface="Century Gothic"/>
                <a:sym typeface="Century Gothic"/>
              </a:rPr>
            </a:br>
            <a:r>
              <a:rPr lang="en-US" sz="1200" b="1" i="0" u="none" strike="noStrike" cap="none">
                <a:solidFill>
                  <a:srgbClr val="FFFFFF"/>
                </a:solidFill>
                <a:latin typeface="Century Gothic"/>
                <a:ea typeface="Century Gothic"/>
                <a:cs typeface="Century Gothic"/>
                <a:sym typeface="Century Gothic"/>
              </a:rPr>
              <a:t>R&amp;D x MEDICAL x COMMERCIAL</a:t>
            </a:r>
            <a:endParaRPr sz="1400" b="0" i="0" u="none" strike="noStrike" cap="none">
              <a:solidFill>
                <a:srgbClr val="000000"/>
              </a:solidFill>
              <a:latin typeface="Arial"/>
              <a:ea typeface="Arial"/>
              <a:cs typeface="Arial"/>
              <a:sym typeface="Arial"/>
            </a:endParaRPr>
          </a:p>
        </p:txBody>
      </p:sp>
      <p:sp>
        <p:nvSpPr>
          <p:cNvPr id="729" name="Google Shape;729;p49"/>
          <p:cNvSpPr txBox="1"/>
          <p:nvPr/>
        </p:nvSpPr>
        <p:spPr>
          <a:xfrm rot="3600000">
            <a:off x="4695525" y="3556445"/>
            <a:ext cx="3823347"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104EA3"/>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BUSINESS ACUMEN IN BUILDING OPERATING MODELS, FUNCTIONS &amp; COMPANIES</a:t>
            </a:r>
            <a:endParaRPr sz="1400" b="0" i="0" u="none" strike="noStrike" cap="none">
              <a:solidFill>
                <a:srgbClr val="000000"/>
              </a:solidFill>
              <a:latin typeface="Arial"/>
              <a:ea typeface="Arial"/>
              <a:cs typeface="Arial"/>
              <a:sym typeface="Arial"/>
            </a:endParaRPr>
          </a:p>
        </p:txBody>
      </p:sp>
      <p:sp>
        <p:nvSpPr>
          <p:cNvPr id="730" name="Google Shape;730;p49"/>
          <p:cNvSpPr txBox="1"/>
          <p:nvPr/>
        </p:nvSpPr>
        <p:spPr>
          <a:xfrm>
            <a:off x="306947" y="1480430"/>
            <a:ext cx="4398773" cy="782060"/>
          </a:xfrm>
          <a:prstGeom prst="rect">
            <a:avLst/>
          </a:prstGeom>
          <a:solidFill>
            <a:srgbClr val="104EA3"/>
          </a:solid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Deep therapeutic expertise across R&amp;D, Medical, and Commercial functions – we understand the science, the patients, and the business drivers behind every decision.</a:t>
            </a:r>
            <a:endParaRPr sz="1400" b="0" i="0" u="none" strike="noStrike" cap="none">
              <a:solidFill>
                <a:srgbClr val="000000"/>
              </a:solidFill>
              <a:latin typeface="Arial"/>
              <a:ea typeface="Arial"/>
              <a:cs typeface="Arial"/>
              <a:sym typeface="Arial"/>
            </a:endParaRPr>
          </a:p>
        </p:txBody>
      </p:sp>
      <p:sp>
        <p:nvSpPr>
          <p:cNvPr id="731" name="Google Shape;731;p49"/>
          <p:cNvSpPr txBox="1"/>
          <p:nvPr/>
        </p:nvSpPr>
        <p:spPr>
          <a:xfrm>
            <a:off x="3235417" y="5763160"/>
            <a:ext cx="4899958"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2383C1"/>
              </a:buClr>
              <a:buSzPts val="1200"/>
              <a:buFont typeface="Century Gothic"/>
              <a:buNone/>
            </a:pPr>
            <a:r>
              <a:rPr lang="en-US" sz="1200" b="1" i="0" u="none" strike="noStrike" cap="none">
                <a:solidFill>
                  <a:srgbClr val="2383C1"/>
                </a:solidFill>
                <a:latin typeface="Century Gothic"/>
                <a:ea typeface="Century Gothic"/>
                <a:cs typeface="Century Gothic"/>
                <a:sym typeface="Century Gothic"/>
              </a:rPr>
              <a:t>Design, build, and integrate technology solutions + agentic AI workflows that don’t just streamline tasks, but work as dynamic teammates automating core activities inside core LS functions</a:t>
            </a:r>
            <a:endParaRPr sz="1400" b="0" i="0" u="none" strike="noStrike" cap="none">
              <a:solidFill>
                <a:srgbClr val="000000"/>
              </a:solidFill>
              <a:latin typeface="Arial"/>
              <a:ea typeface="Arial"/>
              <a:cs typeface="Arial"/>
              <a:sym typeface="Arial"/>
            </a:endParaRPr>
          </a:p>
        </p:txBody>
      </p:sp>
      <p:sp>
        <p:nvSpPr>
          <p:cNvPr id="732" name="Google Shape;732;p49"/>
          <p:cNvSpPr txBox="1"/>
          <p:nvPr/>
        </p:nvSpPr>
        <p:spPr>
          <a:xfrm>
            <a:off x="6778718" y="1480430"/>
            <a:ext cx="5127160" cy="782060"/>
          </a:xfrm>
          <a:prstGeom prst="rect">
            <a:avLst/>
          </a:prstGeom>
          <a:noFill/>
          <a:ln w="9525" cap="flat" cmpd="sng">
            <a:solidFill>
              <a:srgbClr val="104EA3"/>
            </a:solidFill>
            <a:prstDash val="solid"/>
            <a:round/>
            <a:headEnd type="none" w="sm" len="sm"/>
            <a:tailEnd type="none" w="sm" len="sm"/>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104EA3"/>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Decades of proven success in shaping life science organizations, aligning strategy with execution, and building scalable operating models in complex operating environments.</a:t>
            </a:r>
            <a:endParaRPr sz="1400" b="0" i="0" u="none" strike="noStrike" cap="none">
              <a:solidFill>
                <a:srgbClr val="000000"/>
              </a:solidFill>
              <a:latin typeface="Arial"/>
              <a:ea typeface="Arial"/>
              <a:cs typeface="Arial"/>
              <a:sym typeface="Arial"/>
            </a:endParaRPr>
          </a:p>
        </p:txBody>
      </p:sp>
      <p:pic>
        <p:nvPicPr>
          <p:cNvPr id="733" name="Google Shape;733;p49" descr="A close up of a sign&#10;&#10;Description automatically generated"/>
          <p:cNvPicPr preferRelativeResize="0"/>
          <p:nvPr/>
        </p:nvPicPr>
        <p:blipFill rotWithShape="1">
          <a:blip r:embed="rId3">
            <a:alphaModFix/>
          </a:blip>
          <a:srcRect/>
          <a:stretch/>
        </p:blipFill>
        <p:spPr>
          <a:xfrm>
            <a:off x="5244866" y="3875599"/>
            <a:ext cx="881062" cy="372164"/>
          </a:xfrm>
          <a:prstGeom prst="rect">
            <a:avLst/>
          </a:prstGeom>
          <a:noFill/>
          <a:ln>
            <a:noFill/>
          </a:ln>
        </p:spPr>
      </p:pic>
      <p:sp>
        <p:nvSpPr>
          <p:cNvPr id="734" name="Google Shape;734;p49"/>
          <p:cNvSpPr txBox="1"/>
          <p:nvPr/>
        </p:nvSpPr>
        <p:spPr>
          <a:xfrm>
            <a:off x="4992991" y="4288243"/>
            <a:ext cx="154957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469B1"/>
              </a:buClr>
              <a:buSzPts val="1050"/>
              <a:buFont typeface="Century Gothic"/>
              <a:buNone/>
            </a:pPr>
            <a:r>
              <a:rPr lang="en-US" sz="1050" b="0" i="0" u="none" strike="noStrike" cap="none" spc="200" dirty="0">
                <a:solidFill>
                  <a:srgbClr val="3469B1"/>
                </a:solidFill>
                <a:latin typeface="Century Gothic"/>
                <a:ea typeface="Century Gothic"/>
                <a:cs typeface="Century Gothic"/>
                <a:sym typeface="Century Gothic"/>
              </a:rPr>
              <a:t>AGENTIC</a:t>
            </a:r>
            <a:br>
              <a:rPr lang="en-US" sz="1050" b="0" i="0" u="none" strike="noStrike" cap="none" spc="200" dirty="0">
                <a:solidFill>
                  <a:srgbClr val="3469B1"/>
                </a:solidFill>
                <a:latin typeface="Century Gothic"/>
                <a:ea typeface="Century Gothic"/>
                <a:cs typeface="Century Gothic"/>
                <a:sym typeface="Century Gothic"/>
              </a:rPr>
            </a:br>
            <a:endParaRPr sz="200" b="0" i="0" u="none" strike="noStrike" cap="none" spc="200" dirty="0">
              <a:solidFill>
                <a:srgbClr val="3469B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3469B1"/>
              </a:buClr>
              <a:buSzPts val="1050"/>
              <a:buFont typeface="Century Gothic"/>
              <a:buNone/>
            </a:pPr>
            <a:r>
              <a:rPr lang="en-US" sz="1050" b="1" i="0" u="none" strike="noStrike" cap="none" spc="200" dirty="0">
                <a:solidFill>
                  <a:srgbClr val="3469B1"/>
                </a:solidFill>
                <a:latin typeface="Century Gothic"/>
                <a:ea typeface="Century Gothic"/>
                <a:cs typeface="Century Gothic"/>
                <a:sym typeface="Century Gothic"/>
              </a:rPr>
              <a:t>PYRAMID</a:t>
            </a:r>
            <a:endParaRPr sz="1050" b="1" i="0" u="none" strike="noStrike" cap="none" spc="200" dirty="0">
              <a:solidFill>
                <a:srgbClr val="3469B1"/>
              </a:solidFill>
              <a:latin typeface="Arial"/>
              <a:ea typeface="Arial"/>
              <a:cs typeface="Arial"/>
              <a:sym typeface="Arial"/>
            </a:endParaRPr>
          </a:p>
        </p:txBody>
      </p:sp>
      <p:grpSp>
        <p:nvGrpSpPr>
          <p:cNvPr id="735" name="Google Shape;735;p49"/>
          <p:cNvGrpSpPr/>
          <p:nvPr/>
        </p:nvGrpSpPr>
        <p:grpSpPr>
          <a:xfrm>
            <a:off x="7326644" y="3416183"/>
            <a:ext cx="853715" cy="901724"/>
            <a:chOff x="3513322" y="2486214"/>
            <a:chExt cx="954599" cy="1033484"/>
          </a:xfrm>
        </p:grpSpPr>
        <p:grpSp>
          <p:nvGrpSpPr>
            <p:cNvPr id="736" name="Google Shape;736;p49"/>
            <p:cNvGrpSpPr/>
            <p:nvPr/>
          </p:nvGrpSpPr>
          <p:grpSpPr>
            <a:xfrm>
              <a:off x="3881733" y="2974193"/>
              <a:ext cx="194194" cy="207487"/>
              <a:chOff x="6673854" y="2507796"/>
              <a:chExt cx="3493293" cy="3112296"/>
            </a:xfrm>
          </p:grpSpPr>
          <p:sp>
            <p:nvSpPr>
              <p:cNvPr id="737" name="Google Shape;7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38" name="Google Shape;7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39" name="Google Shape;7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0" name="Google Shape;740;p49"/>
            <p:cNvGrpSpPr/>
            <p:nvPr/>
          </p:nvGrpSpPr>
          <p:grpSpPr>
            <a:xfrm>
              <a:off x="3978830" y="3016209"/>
              <a:ext cx="194194" cy="207487"/>
              <a:chOff x="6673854" y="2507796"/>
              <a:chExt cx="3493293" cy="3112296"/>
            </a:xfrm>
          </p:grpSpPr>
          <p:sp>
            <p:nvSpPr>
              <p:cNvPr id="741" name="Google Shape;7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2" name="Google Shape;7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3" name="Google Shape;7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4" name="Google Shape;744;p49"/>
            <p:cNvGrpSpPr/>
            <p:nvPr/>
          </p:nvGrpSpPr>
          <p:grpSpPr>
            <a:xfrm>
              <a:off x="4075927" y="3058226"/>
              <a:ext cx="194194" cy="207487"/>
              <a:chOff x="6673854" y="2507796"/>
              <a:chExt cx="3493293" cy="3112296"/>
            </a:xfrm>
          </p:grpSpPr>
          <p:sp>
            <p:nvSpPr>
              <p:cNvPr id="745" name="Google Shape;7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6" name="Google Shape;7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47" name="Google Shape;7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48" name="Google Shape;748;p49"/>
            <p:cNvGrpSpPr/>
            <p:nvPr/>
          </p:nvGrpSpPr>
          <p:grpSpPr>
            <a:xfrm>
              <a:off x="3881733" y="2851478"/>
              <a:ext cx="194194" cy="207487"/>
              <a:chOff x="6673854" y="2507796"/>
              <a:chExt cx="3493293" cy="3112296"/>
            </a:xfrm>
          </p:grpSpPr>
          <p:sp>
            <p:nvSpPr>
              <p:cNvPr id="749" name="Google Shape;7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0" name="Google Shape;7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1" name="Google Shape;7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52" name="Google Shape;752;p49"/>
            <p:cNvGrpSpPr/>
            <p:nvPr/>
          </p:nvGrpSpPr>
          <p:grpSpPr>
            <a:xfrm>
              <a:off x="3978830" y="2893494"/>
              <a:ext cx="194194" cy="207487"/>
              <a:chOff x="6673854" y="2507796"/>
              <a:chExt cx="3493293" cy="3112296"/>
            </a:xfrm>
          </p:grpSpPr>
          <p:sp>
            <p:nvSpPr>
              <p:cNvPr id="753" name="Google Shape;7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4" name="Google Shape;7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5" name="Google Shape;7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56" name="Google Shape;756;p49"/>
            <p:cNvGrpSpPr/>
            <p:nvPr/>
          </p:nvGrpSpPr>
          <p:grpSpPr>
            <a:xfrm>
              <a:off x="4075927" y="2935511"/>
              <a:ext cx="194194" cy="207487"/>
              <a:chOff x="6673854" y="2507796"/>
              <a:chExt cx="3493293" cy="3112296"/>
            </a:xfrm>
          </p:grpSpPr>
          <p:sp>
            <p:nvSpPr>
              <p:cNvPr id="757" name="Google Shape;7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8" name="Google Shape;7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59" name="Google Shape;7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0" name="Google Shape;760;p49"/>
            <p:cNvGrpSpPr/>
            <p:nvPr/>
          </p:nvGrpSpPr>
          <p:grpSpPr>
            <a:xfrm>
              <a:off x="3881733" y="2728764"/>
              <a:ext cx="194194" cy="207487"/>
              <a:chOff x="6673852" y="2507796"/>
              <a:chExt cx="3493295" cy="3112291"/>
            </a:xfrm>
          </p:grpSpPr>
          <p:sp>
            <p:nvSpPr>
              <p:cNvPr id="761" name="Google Shape;7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2" name="Google Shape;7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3" name="Google Shape;7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4" name="Google Shape;764;p49"/>
            <p:cNvGrpSpPr/>
            <p:nvPr/>
          </p:nvGrpSpPr>
          <p:grpSpPr>
            <a:xfrm>
              <a:off x="3978830" y="2770780"/>
              <a:ext cx="194194" cy="207487"/>
              <a:chOff x="6673854" y="2507796"/>
              <a:chExt cx="3493293" cy="3112296"/>
            </a:xfrm>
          </p:grpSpPr>
          <p:sp>
            <p:nvSpPr>
              <p:cNvPr id="765" name="Google Shape;7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6" name="Google Shape;7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67" name="Google Shape;7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68" name="Google Shape;768;p49"/>
            <p:cNvGrpSpPr/>
            <p:nvPr/>
          </p:nvGrpSpPr>
          <p:grpSpPr>
            <a:xfrm>
              <a:off x="4075927" y="2812796"/>
              <a:ext cx="194194" cy="207487"/>
              <a:chOff x="6673854" y="2507796"/>
              <a:chExt cx="3493293" cy="3112296"/>
            </a:xfrm>
          </p:grpSpPr>
          <p:sp>
            <p:nvSpPr>
              <p:cNvPr id="769" name="Google Shape;7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0" name="Google Shape;7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1" name="Google Shape;7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72" name="Google Shape;772;p49"/>
            <p:cNvGrpSpPr/>
            <p:nvPr/>
          </p:nvGrpSpPr>
          <p:grpSpPr>
            <a:xfrm>
              <a:off x="3881446" y="2606737"/>
              <a:ext cx="194195" cy="207488"/>
              <a:chOff x="6673852" y="2507796"/>
              <a:chExt cx="3493295" cy="3112292"/>
            </a:xfrm>
          </p:grpSpPr>
          <p:sp>
            <p:nvSpPr>
              <p:cNvPr id="773" name="Google Shape;7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4" name="Google Shape;7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5" name="Google Shape;7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76" name="Google Shape;776;p49"/>
            <p:cNvGrpSpPr/>
            <p:nvPr/>
          </p:nvGrpSpPr>
          <p:grpSpPr>
            <a:xfrm>
              <a:off x="3978542" y="2648753"/>
              <a:ext cx="194194" cy="207488"/>
              <a:chOff x="6673854" y="2507796"/>
              <a:chExt cx="3493293" cy="3112295"/>
            </a:xfrm>
          </p:grpSpPr>
          <p:sp>
            <p:nvSpPr>
              <p:cNvPr id="777" name="Google Shape;7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8" name="Google Shape;7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79" name="Google Shape;7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0" name="Google Shape;780;p49"/>
            <p:cNvGrpSpPr/>
            <p:nvPr/>
          </p:nvGrpSpPr>
          <p:grpSpPr>
            <a:xfrm>
              <a:off x="4075639" y="2690770"/>
              <a:ext cx="194194" cy="207488"/>
              <a:chOff x="6673854" y="2507796"/>
              <a:chExt cx="3493293" cy="3112295"/>
            </a:xfrm>
          </p:grpSpPr>
          <p:sp>
            <p:nvSpPr>
              <p:cNvPr id="781" name="Google Shape;7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2" name="Google Shape;7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3" name="Google Shape;7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4" name="Google Shape;784;p49"/>
            <p:cNvGrpSpPr/>
            <p:nvPr/>
          </p:nvGrpSpPr>
          <p:grpSpPr>
            <a:xfrm>
              <a:off x="4174496" y="3100486"/>
              <a:ext cx="194194" cy="207487"/>
              <a:chOff x="6673854" y="2507796"/>
              <a:chExt cx="3493293" cy="3112295"/>
            </a:xfrm>
          </p:grpSpPr>
          <p:sp>
            <p:nvSpPr>
              <p:cNvPr id="785" name="Google Shape;7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6" name="Google Shape;7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87" name="Google Shape;7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88" name="Google Shape;788;p49"/>
            <p:cNvGrpSpPr/>
            <p:nvPr/>
          </p:nvGrpSpPr>
          <p:grpSpPr>
            <a:xfrm>
              <a:off x="4174496" y="2977771"/>
              <a:ext cx="194194" cy="207487"/>
              <a:chOff x="6673854" y="2507796"/>
              <a:chExt cx="3493293" cy="3112295"/>
            </a:xfrm>
          </p:grpSpPr>
          <p:sp>
            <p:nvSpPr>
              <p:cNvPr id="789" name="Google Shape;7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0" name="Google Shape;7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1" name="Google Shape;7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92" name="Google Shape;792;p49"/>
            <p:cNvGrpSpPr/>
            <p:nvPr/>
          </p:nvGrpSpPr>
          <p:grpSpPr>
            <a:xfrm>
              <a:off x="4174496" y="2855056"/>
              <a:ext cx="194194" cy="207487"/>
              <a:chOff x="6673854" y="2507796"/>
              <a:chExt cx="3493293" cy="3112295"/>
            </a:xfrm>
          </p:grpSpPr>
          <p:sp>
            <p:nvSpPr>
              <p:cNvPr id="793" name="Google Shape;7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4" name="Google Shape;7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5" name="Google Shape;7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796" name="Google Shape;796;p49"/>
            <p:cNvGrpSpPr/>
            <p:nvPr/>
          </p:nvGrpSpPr>
          <p:grpSpPr>
            <a:xfrm>
              <a:off x="4174210" y="2733030"/>
              <a:ext cx="194194" cy="207487"/>
              <a:chOff x="6673854" y="2507796"/>
              <a:chExt cx="3493293" cy="3112295"/>
            </a:xfrm>
          </p:grpSpPr>
          <p:sp>
            <p:nvSpPr>
              <p:cNvPr id="797" name="Google Shape;7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8" name="Google Shape;7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799" name="Google Shape;7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0" name="Google Shape;800;p49"/>
            <p:cNvGrpSpPr/>
            <p:nvPr/>
          </p:nvGrpSpPr>
          <p:grpSpPr>
            <a:xfrm>
              <a:off x="4273726" y="3144597"/>
              <a:ext cx="194195" cy="207487"/>
              <a:chOff x="6673854" y="2507796"/>
              <a:chExt cx="3493293" cy="3112295"/>
            </a:xfrm>
          </p:grpSpPr>
          <p:sp>
            <p:nvSpPr>
              <p:cNvPr id="801" name="Google Shape;8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2" name="Google Shape;8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3" name="Google Shape;8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4" name="Google Shape;804;p49"/>
            <p:cNvGrpSpPr/>
            <p:nvPr/>
          </p:nvGrpSpPr>
          <p:grpSpPr>
            <a:xfrm>
              <a:off x="4273726" y="3021881"/>
              <a:ext cx="194195" cy="207487"/>
              <a:chOff x="6673854" y="2507796"/>
              <a:chExt cx="3493293" cy="3112295"/>
            </a:xfrm>
          </p:grpSpPr>
          <p:sp>
            <p:nvSpPr>
              <p:cNvPr id="805" name="Google Shape;8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6" name="Google Shape;8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07" name="Google Shape;8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08" name="Google Shape;808;p49"/>
            <p:cNvGrpSpPr/>
            <p:nvPr/>
          </p:nvGrpSpPr>
          <p:grpSpPr>
            <a:xfrm>
              <a:off x="4273726" y="2899166"/>
              <a:ext cx="194195" cy="207487"/>
              <a:chOff x="6673854" y="2507796"/>
              <a:chExt cx="3493293" cy="3112295"/>
            </a:xfrm>
          </p:grpSpPr>
          <p:sp>
            <p:nvSpPr>
              <p:cNvPr id="809" name="Google Shape;8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0" name="Google Shape;8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1" name="Google Shape;8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12" name="Google Shape;812;p49"/>
            <p:cNvGrpSpPr/>
            <p:nvPr/>
          </p:nvGrpSpPr>
          <p:grpSpPr>
            <a:xfrm>
              <a:off x="4273440" y="2777140"/>
              <a:ext cx="194195" cy="207487"/>
              <a:chOff x="6673854" y="2507796"/>
              <a:chExt cx="3493293" cy="3112295"/>
            </a:xfrm>
          </p:grpSpPr>
          <p:sp>
            <p:nvSpPr>
              <p:cNvPr id="813" name="Google Shape;8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4" name="Google Shape;8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5" name="Google Shape;8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16" name="Google Shape;816;p49"/>
            <p:cNvGrpSpPr/>
            <p:nvPr/>
          </p:nvGrpSpPr>
          <p:grpSpPr>
            <a:xfrm>
              <a:off x="3879847" y="2486214"/>
              <a:ext cx="194195" cy="207488"/>
              <a:chOff x="6673852" y="2507796"/>
              <a:chExt cx="3493295" cy="3112292"/>
            </a:xfrm>
          </p:grpSpPr>
          <p:sp>
            <p:nvSpPr>
              <p:cNvPr id="817" name="Google Shape;8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8" name="Google Shape;8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19" name="Google Shape;8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0" name="Google Shape;820;p49"/>
            <p:cNvGrpSpPr/>
            <p:nvPr/>
          </p:nvGrpSpPr>
          <p:grpSpPr>
            <a:xfrm>
              <a:off x="3976943" y="2528230"/>
              <a:ext cx="194194" cy="207488"/>
              <a:chOff x="6673854" y="2507796"/>
              <a:chExt cx="3493293" cy="3112295"/>
            </a:xfrm>
          </p:grpSpPr>
          <p:sp>
            <p:nvSpPr>
              <p:cNvPr id="821" name="Google Shape;8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2" name="Google Shape;8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3" name="Google Shape;8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4" name="Google Shape;824;p49"/>
            <p:cNvGrpSpPr/>
            <p:nvPr/>
          </p:nvGrpSpPr>
          <p:grpSpPr>
            <a:xfrm>
              <a:off x="4074041" y="2570247"/>
              <a:ext cx="194194" cy="207488"/>
              <a:chOff x="6673854" y="2507796"/>
              <a:chExt cx="3493293" cy="3112295"/>
            </a:xfrm>
          </p:grpSpPr>
          <p:sp>
            <p:nvSpPr>
              <p:cNvPr id="825" name="Google Shape;8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6" name="Google Shape;8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27" name="Google Shape;8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28" name="Google Shape;828;p49"/>
            <p:cNvGrpSpPr/>
            <p:nvPr/>
          </p:nvGrpSpPr>
          <p:grpSpPr>
            <a:xfrm>
              <a:off x="4172611" y="2612507"/>
              <a:ext cx="194194" cy="207487"/>
              <a:chOff x="6673854" y="2507796"/>
              <a:chExt cx="3493293" cy="3112295"/>
            </a:xfrm>
          </p:grpSpPr>
          <p:sp>
            <p:nvSpPr>
              <p:cNvPr id="829" name="Google Shape;8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0" name="Google Shape;8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1" name="Google Shape;8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32" name="Google Shape;832;p49"/>
            <p:cNvGrpSpPr/>
            <p:nvPr/>
          </p:nvGrpSpPr>
          <p:grpSpPr>
            <a:xfrm>
              <a:off x="4271841" y="2656617"/>
              <a:ext cx="194195" cy="207487"/>
              <a:chOff x="6673854" y="2507796"/>
              <a:chExt cx="3493293" cy="3112295"/>
            </a:xfrm>
          </p:grpSpPr>
          <p:sp>
            <p:nvSpPr>
              <p:cNvPr id="833" name="Google Shape;8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4" name="Google Shape;8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5" name="Google Shape;8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36" name="Google Shape;836;p49"/>
            <p:cNvGrpSpPr/>
            <p:nvPr/>
          </p:nvGrpSpPr>
          <p:grpSpPr>
            <a:xfrm>
              <a:off x="3790100" y="3016096"/>
              <a:ext cx="194194" cy="207487"/>
              <a:chOff x="6673854" y="2507796"/>
              <a:chExt cx="3493293" cy="3112296"/>
            </a:xfrm>
          </p:grpSpPr>
          <p:sp>
            <p:nvSpPr>
              <p:cNvPr id="837" name="Google Shape;8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8" name="Google Shape;8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39" name="Google Shape;8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0" name="Google Shape;840;p49"/>
            <p:cNvGrpSpPr/>
            <p:nvPr/>
          </p:nvGrpSpPr>
          <p:grpSpPr>
            <a:xfrm>
              <a:off x="3887198" y="3058112"/>
              <a:ext cx="194194" cy="207487"/>
              <a:chOff x="6673854" y="2507796"/>
              <a:chExt cx="3493293" cy="3112296"/>
            </a:xfrm>
          </p:grpSpPr>
          <p:sp>
            <p:nvSpPr>
              <p:cNvPr id="841" name="Google Shape;8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2" name="Google Shape;8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3" name="Google Shape;8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4" name="Google Shape;844;p49"/>
            <p:cNvGrpSpPr/>
            <p:nvPr/>
          </p:nvGrpSpPr>
          <p:grpSpPr>
            <a:xfrm>
              <a:off x="3984295" y="3100129"/>
              <a:ext cx="194194" cy="207487"/>
              <a:chOff x="6673854" y="2507796"/>
              <a:chExt cx="3493293" cy="3112296"/>
            </a:xfrm>
          </p:grpSpPr>
          <p:sp>
            <p:nvSpPr>
              <p:cNvPr id="845" name="Google Shape;8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6" name="Google Shape;8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47" name="Google Shape;8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48" name="Google Shape;848;p49"/>
            <p:cNvGrpSpPr/>
            <p:nvPr/>
          </p:nvGrpSpPr>
          <p:grpSpPr>
            <a:xfrm>
              <a:off x="3790100" y="2893382"/>
              <a:ext cx="194194" cy="207487"/>
              <a:chOff x="6673854" y="2507796"/>
              <a:chExt cx="3493293" cy="3112296"/>
            </a:xfrm>
          </p:grpSpPr>
          <p:sp>
            <p:nvSpPr>
              <p:cNvPr id="849" name="Google Shape;8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0" name="Google Shape;8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1" name="Google Shape;8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52" name="Google Shape;852;p49"/>
            <p:cNvGrpSpPr/>
            <p:nvPr/>
          </p:nvGrpSpPr>
          <p:grpSpPr>
            <a:xfrm>
              <a:off x="3887198" y="2935398"/>
              <a:ext cx="194194" cy="207487"/>
              <a:chOff x="6673854" y="2507796"/>
              <a:chExt cx="3493293" cy="3112296"/>
            </a:xfrm>
          </p:grpSpPr>
          <p:sp>
            <p:nvSpPr>
              <p:cNvPr id="853" name="Google Shape;8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4" name="Google Shape;8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5" name="Google Shape;8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56" name="Google Shape;856;p49"/>
            <p:cNvGrpSpPr/>
            <p:nvPr/>
          </p:nvGrpSpPr>
          <p:grpSpPr>
            <a:xfrm>
              <a:off x="3984295" y="2977415"/>
              <a:ext cx="194194" cy="207487"/>
              <a:chOff x="6673854" y="2507796"/>
              <a:chExt cx="3493293" cy="3112296"/>
            </a:xfrm>
          </p:grpSpPr>
          <p:sp>
            <p:nvSpPr>
              <p:cNvPr id="857" name="Google Shape;8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8" name="Google Shape;8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59" name="Google Shape;8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0" name="Google Shape;860;p49"/>
            <p:cNvGrpSpPr/>
            <p:nvPr/>
          </p:nvGrpSpPr>
          <p:grpSpPr>
            <a:xfrm>
              <a:off x="3790100" y="2770668"/>
              <a:ext cx="194194" cy="207487"/>
              <a:chOff x="6673852" y="2507796"/>
              <a:chExt cx="3493295" cy="3112291"/>
            </a:xfrm>
          </p:grpSpPr>
          <p:sp>
            <p:nvSpPr>
              <p:cNvPr id="861" name="Google Shape;8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2" name="Google Shape;8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3" name="Google Shape;8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4" name="Google Shape;864;p49"/>
            <p:cNvGrpSpPr/>
            <p:nvPr/>
          </p:nvGrpSpPr>
          <p:grpSpPr>
            <a:xfrm>
              <a:off x="3887198" y="2812684"/>
              <a:ext cx="194194" cy="207487"/>
              <a:chOff x="6673854" y="2507796"/>
              <a:chExt cx="3493293" cy="3112296"/>
            </a:xfrm>
          </p:grpSpPr>
          <p:sp>
            <p:nvSpPr>
              <p:cNvPr id="865" name="Google Shape;8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6" name="Google Shape;8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67" name="Google Shape;8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68" name="Google Shape;868;p49"/>
            <p:cNvGrpSpPr/>
            <p:nvPr/>
          </p:nvGrpSpPr>
          <p:grpSpPr>
            <a:xfrm>
              <a:off x="3984295" y="2854700"/>
              <a:ext cx="194194" cy="207487"/>
              <a:chOff x="6673854" y="2507796"/>
              <a:chExt cx="3493293" cy="3112296"/>
            </a:xfrm>
          </p:grpSpPr>
          <p:sp>
            <p:nvSpPr>
              <p:cNvPr id="869" name="Google Shape;8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0" name="Google Shape;8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1" name="Google Shape;8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72" name="Google Shape;872;p49"/>
            <p:cNvGrpSpPr/>
            <p:nvPr/>
          </p:nvGrpSpPr>
          <p:grpSpPr>
            <a:xfrm>
              <a:off x="3789814" y="2648640"/>
              <a:ext cx="194195" cy="207488"/>
              <a:chOff x="6673852" y="2507796"/>
              <a:chExt cx="3493295" cy="3112292"/>
            </a:xfrm>
          </p:grpSpPr>
          <p:sp>
            <p:nvSpPr>
              <p:cNvPr id="873" name="Google Shape;8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4" name="Google Shape;8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5" name="Google Shape;8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76" name="Google Shape;876;p49"/>
            <p:cNvGrpSpPr/>
            <p:nvPr/>
          </p:nvGrpSpPr>
          <p:grpSpPr>
            <a:xfrm>
              <a:off x="3886910" y="2690656"/>
              <a:ext cx="194194" cy="207488"/>
              <a:chOff x="6673854" y="2507796"/>
              <a:chExt cx="3493293" cy="3112295"/>
            </a:xfrm>
          </p:grpSpPr>
          <p:sp>
            <p:nvSpPr>
              <p:cNvPr id="877" name="Google Shape;8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8" name="Google Shape;8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79" name="Google Shape;8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0" name="Google Shape;880;p49"/>
            <p:cNvGrpSpPr/>
            <p:nvPr/>
          </p:nvGrpSpPr>
          <p:grpSpPr>
            <a:xfrm>
              <a:off x="3984007" y="2732673"/>
              <a:ext cx="194194" cy="207488"/>
              <a:chOff x="6673854" y="2507796"/>
              <a:chExt cx="3493293" cy="3112295"/>
            </a:xfrm>
          </p:grpSpPr>
          <p:sp>
            <p:nvSpPr>
              <p:cNvPr id="881" name="Google Shape;8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2" name="Google Shape;8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3" name="Google Shape;8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4" name="Google Shape;884;p49"/>
            <p:cNvGrpSpPr/>
            <p:nvPr/>
          </p:nvGrpSpPr>
          <p:grpSpPr>
            <a:xfrm>
              <a:off x="4082864" y="3142389"/>
              <a:ext cx="194194" cy="207487"/>
              <a:chOff x="6673854" y="2507796"/>
              <a:chExt cx="3493293" cy="3112295"/>
            </a:xfrm>
          </p:grpSpPr>
          <p:sp>
            <p:nvSpPr>
              <p:cNvPr id="885" name="Google Shape;8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6" name="Google Shape;8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87" name="Google Shape;8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88" name="Google Shape;888;p49"/>
            <p:cNvGrpSpPr/>
            <p:nvPr/>
          </p:nvGrpSpPr>
          <p:grpSpPr>
            <a:xfrm>
              <a:off x="4082864" y="3019675"/>
              <a:ext cx="194194" cy="207487"/>
              <a:chOff x="6673854" y="2507796"/>
              <a:chExt cx="3493293" cy="3112295"/>
            </a:xfrm>
          </p:grpSpPr>
          <p:sp>
            <p:nvSpPr>
              <p:cNvPr id="889" name="Google Shape;8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0" name="Google Shape;8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1" name="Google Shape;8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92" name="Google Shape;892;p49"/>
            <p:cNvGrpSpPr/>
            <p:nvPr/>
          </p:nvGrpSpPr>
          <p:grpSpPr>
            <a:xfrm>
              <a:off x="4082864" y="2896960"/>
              <a:ext cx="194194" cy="207487"/>
              <a:chOff x="6673854" y="2507796"/>
              <a:chExt cx="3493293" cy="3112295"/>
            </a:xfrm>
          </p:grpSpPr>
          <p:sp>
            <p:nvSpPr>
              <p:cNvPr id="893" name="Google Shape;8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4" name="Google Shape;8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5" name="Google Shape;8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896" name="Google Shape;896;p49"/>
            <p:cNvGrpSpPr/>
            <p:nvPr/>
          </p:nvGrpSpPr>
          <p:grpSpPr>
            <a:xfrm>
              <a:off x="4082578" y="2774933"/>
              <a:ext cx="194194" cy="207487"/>
              <a:chOff x="6673854" y="2507796"/>
              <a:chExt cx="3493293" cy="3112295"/>
            </a:xfrm>
          </p:grpSpPr>
          <p:sp>
            <p:nvSpPr>
              <p:cNvPr id="897" name="Google Shape;8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8" name="Google Shape;8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899" name="Google Shape;8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0" name="Google Shape;900;p49"/>
            <p:cNvGrpSpPr/>
            <p:nvPr/>
          </p:nvGrpSpPr>
          <p:grpSpPr>
            <a:xfrm>
              <a:off x="4182094" y="3186500"/>
              <a:ext cx="194195" cy="207487"/>
              <a:chOff x="6673854" y="2507796"/>
              <a:chExt cx="3493293" cy="3112295"/>
            </a:xfrm>
          </p:grpSpPr>
          <p:sp>
            <p:nvSpPr>
              <p:cNvPr id="901" name="Google Shape;9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2" name="Google Shape;9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3" name="Google Shape;9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4" name="Google Shape;904;p49"/>
            <p:cNvGrpSpPr/>
            <p:nvPr/>
          </p:nvGrpSpPr>
          <p:grpSpPr>
            <a:xfrm>
              <a:off x="4182094" y="3063785"/>
              <a:ext cx="194195" cy="207487"/>
              <a:chOff x="6673854" y="2507796"/>
              <a:chExt cx="3493293" cy="3112295"/>
            </a:xfrm>
          </p:grpSpPr>
          <p:sp>
            <p:nvSpPr>
              <p:cNvPr id="905" name="Google Shape;9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6" name="Google Shape;9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07" name="Google Shape;9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08" name="Google Shape;908;p49"/>
            <p:cNvGrpSpPr/>
            <p:nvPr/>
          </p:nvGrpSpPr>
          <p:grpSpPr>
            <a:xfrm>
              <a:off x="4182094" y="2941070"/>
              <a:ext cx="194195" cy="207487"/>
              <a:chOff x="6673854" y="2507796"/>
              <a:chExt cx="3493293" cy="3112295"/>
            </a:xfrm>
          </p:grpSpPr>
          <p:sp>
            <p:nvSpPr>
              <p:cNvPr id="909" name="Google Shape;9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0" name="Google Shape;9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1" name="Google Shape;9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12" name="Google Shape;912;p49"/>
            <p:cNvGrpSpPr/>
            <p:nvPr/>
          </p:nvGrpSpPr>
          <p:grpSpPr>
            <a:xfrm>
              <a:off x="4181808" y="2819043"/>
              <a:ext cx="194195" cy="207487"/>
              <a:chOff x="6673854" y="2507796"/>
              <a:chExt cx="3493293" cy="3112295"/>
            </a:xfrm>
          </p:grpSpPr>
          <p:sp>
            <p:nvSpPr>
              <p:cNvPr id="913" name="Google Shape;9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4" name="Google Shape;9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5" name="Google Shape;9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16" name="Google Shape;916;p49"/>
            <p:cNvGrpSpPr/>
            <p:nvPr/>
          </p:nvGrpSpPr>
          <p:grpSpPr>
            <a:xfrm>
              <a:off x="3788215" y="2528118"/>
              <a:ext cx="194195" cy="207488"/>
              <a:chOff x="6673852" y="2507796"/>
              <a:chExt cx="3493295" cy="3112292"/>
            </a:xfrm>
          </p:grpSpPr>
          <p:sp>
            <p:nvSpPr>
              <p:cNvPr id="917" name="Google Shape;9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8" name="Google Shape;9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19" name="Google Shape;9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0" name="Google Shape;920;p49"/>
            <p:cNvGrpSpPr/>
            <p:nvPr/>
          </p:nvGrpSpPr>
          <p:grpSpPr>
            <a:xfrm>
              <a:off x="3885311" y="2570134"/>
              <a:ext cx="194194" cy="207488"/>
              <a:chOff x="6673854" y="2507796"/>
              <a:chExt cx="3493293" cy="3112295"/>
            </a:xfrm>
          </p:grpSpPr>
          <p:sp>
            <p:nvSpPr>
              <p:cNvPr id="921" name="Google Shape;9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2" name="Google Shape;9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3" name="Google Shape;9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4" name="Google Shape;924;p49"/>
            <p:cNvGrpSpPr/>
            <p:nvPr/>
          </p:nvGrpSpPr>
          <p:grpSpPr>
            <a:xfrm>
              <a:off x="3982409" y="2612151"/>
              <a:ext cx="194194" cy="207488"/>
              <a:chOff x="6673854" y="2507796"/>
              <a:chExt cx="3493293" cy="3112295"/>
            </a:xfrm>
          </p:grpSpPr>
          <p:sp>
            <p:nvSpPr>
              <p:cNvPr id="925" name="Google Shape;9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6" name="Google Shape;9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27" name="Google Shape;9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28" name="Google Shape;928;p49"/>
            <p:cNvGrpSpPr/>
            <p:nvPr/>
          </p:nvGrpSpPr>
          <p:grpSpPr>
            <a:xfrm>
              <a:off x="4080979" y="2654411"/>
              <a:ext cx="194194" cy="207487"/>
              <a:chOff x="6673854" y="2507796"/>
              <a:chExt cx="3493293" cy="3112295"/>
            </a:xfrm>
          </p:grpSpPr>
          <p:sp>
            <p:nvSpPr>
              <p:cNvPr id="929" name="Google Shape;9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0" name="Google Shape;9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1" name="Google Shape;9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32" name="Google Shape;932;p49"/>
            <p:cNvGrpSpPr/>
            <p:nvPr/>
          </p:nvGrpSpPr>
          <p:grpSpPr>
            <a:xfrm>
              <a:off x="4180209" y="2698521"/>
              <a:ext cx="194195" cy="207487"/>
              <a:chOff x="6673854" y="2507796"/>
              <a:chExt cx="3493293" cy="3112295"/>
            </a:xfrm>
          </p:grpSpPr>
          <p:sp>
            <p:nvSpPr>
              <p:cNvPr id="933" name="Google Shape;9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4" name="Google Shape;9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5" name="Google Shape;9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36" name="Google Shape;936;p49"/>
            <p:cNvGrpSpPr/>
            <p:nvPr/>
          </p:nvGrpSpPr>
          <p:grpSpPr>
            <a:xfrm>
              <a:off x="3698470" y="3057999"/>
              <a:ext cx="194194" cy="207487"/>
              <a:chOff x="6673854" y="2507796"/>
              <a:chExt cx="3493293" cy="3112296"/>
            </a:xfrm>
          </p:grpSpPr>
          <p:sp>
            <p:nvSpPr>
              <p:cNvPr id="937" name="Google Shape;9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8" name="Google Shape;9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39" name="Google Shape;9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0" name="Google Shape;940;p49"/>
            <p:cNvGrpSpPr/>
            <p:nvPr/>
          </p:nvGrpSpPr>
          <p:grpSpPr>
            <a:xfrm>
              <a:off x="3795567" y="3100015"/>
              <a:ext cx="194194" cy="207487"/>
              <a:chOff x="6673854" y="2507796"/>
              <a:chExt cx="3493293" cy="3112296"/>
            </a:xfrm>
          </p:grpSpPr>
          <p:sp>
            <p:nvSpPr>
              <p:cNvPr id="941" name="Google Shape;9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2" name="Google Shape;9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3" name="Google Shape;9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4" name="Google Shape;944;p49"/>
            <p:cNvGrpSpPr/>
            <p:nvPr/>
          </p:nvGrpSpPr>
          <p:grpSpPr>
            <a:xfrm>
              <a:off x="3892664" y="3142032"/>
              <a:ext cx="194194" cy="207487"/>
              <a:chOff x="6673854" y="2507796"/>
              <a:chExt cx="3493293" cy="3112296"/>
            </a:xfrm>
          </p:grpSpPr>
          <p:sp>
            <p:nvSpPr>
              <p:cNvPr id="945" name="Google Shape;9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6" name="Google Shape;9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47" name="Google Shape;9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48" name="Google Shape;948;p49"/>
            <p:cNvGrpSpPr/>
            <p:nvPr/>
          </p:nvGrpSpPr>
          <p:grpSpPr>
            <a:xfrm>
              <a:off x="3698470" y="2935285"/>
              <a:ext cx="194194" cy="207487"/>
              <a:chOff x="6673854" y="2507796"/>
              <a:chExt cx="3493293" cy="3112296"/>
            </a:xfrm>
          </p:grpSpPr>
          <p:sp>
            <p:nvSpPr>
              <p:cNvPr id="949" name="Google Shape;9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0" name="Google Shape;9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1" name="Google Shape;9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52" name="Google Shape;952;p49"/>
            <p:cNvGrpSpPr/>
            <p:nvPr/>
          </p:nvGrpSpPr>
          <p:grpSpPr>
            <a:xfrm>
              <a:off x="3795567" y="2977301"/>
              <a:ext cx="194194" cy="207487"/>
              <a:chOff x="6673854" y="2507796"/>
              <a:chExt cx="3493293" cy="3112296"/>
            </a:xfrm>
          </p:grpSpPr>
          <p:sp>
            <p:nvSpPr>
              <p:cNvPr id="953" name="Google Shape;9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4" name="Google Shape;9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5" name="Google Shape;9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56" name="Google Shape;956;p49"/>
            <p:cNvGrpSpPr/>
            <p:nvPr/>
          </p:nvGrpSpPr>
          <p:grpSpPr>
            <a:xfrm>
              <a:off x="3892664" y="3019318"/>
              <a:ext cx="194194" cy="207487"/>
              <a:chOff x="6673854" y="2507796"/>
              <a:chExt cx="3493293" cy="3112296"/>
            </a:xfrm>
          </p:grpSpPr>
          <p:sp>
            <p:nvSpPr>
              <p:cNvPr id="957" name="Google Shape;9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8" name="Google Shape;9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59" name="Google Shape;9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0" name="Google Shape;960;p49"/>
            <p:cNvGrpSpPr/>
            <p:nvPr/>
          </p:nvGrpSpPr>
          <p:grpSpPr>
            <a:xfrm>
              <a:off x="3698470" y="2812571"/>
              <a:ext cx="194194" cy="207487"/>
              <a:chOff x="6673852" y="2507796"/>
              <a:chExt cx="3493295" cy="3112291"/>
            </a:xfrm>
          </p:grpSpPr>
          <p:sp>
            <p:nvSpPr>
              <p:cNvPr id="961" name="Google Shape;9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2" name="Google Shape;9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3" name="Google Shape;9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4" name="Google Shape;964;p49"/>
            <p:cNvGrpSpPr/>
            <p:nvPr/>
          </p:nvGrpSpPr>
          <p:grpSpPr>
            <a:xfrm>
              <a:off x="3795567" y="2854587"/>
              <a:ext cx="194194" cy="207487"/>
              <a:chOff x="6673854" y="2507796"/>
              <a:chExt cx="3493293" cy="3112296"/>
            </a:xfrm>
          </p:grpSpPr>
          <p:sp>
            <p:nvSpPr>
              <p:cNvPr id="965" name="Google Shape;9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6" name="Google Shape;9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67" name="Google Shape;9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68" name="Google Shape;968;p49"/>
            <p:cNvGrpSpPr/>
            <p:nvPr/>
          </p:nvGrpSpPr>
          <p:grpSpPr>
            <a:xfrm>
              <a:off x="3892664" y="2896603"/>
              <a:ext cx="194194" cy="207487"/>
              <a:chOff x="6673854" y="2507796"/>
              <a:chExt cx="3493293" cy="3112296"/>
            </a:xfrm>
          </p:grpSpPr>
          <p:sp>
            <p:nvSpPr>
              <p:cNvPr id="969" name="Google Shape;9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0" name="Google Shape;9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1" name="Google Shape;9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72" name="Google Shape;972;p49"/>
            <p:cNvGrpSpPr/>
            <p:nvPr/>
          </p:nvGrpSpPr>
          <p:grpSpPr>
            <a:xfrm>
              <a:off x="3698183" y="2690543"/>
              <a:ext cx="194195" cy="207488"/>
              <a:chOff x="6673852" y="2507796"/>
              <a:chExt cx="3493295" cy="3112292"/>
            </a:xfrm>
          </p:grpSpPr>
          <p:sp>
            <p:nvSpPr>
              <p:cNvPr id="973" name="Google Shape;9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4" name="Google Shape;9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5" name="Google Shape;9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76" name="Google Shape;976;p49"/>
            <p:cNvGrpSpPr/>
            <p:nvPr/>
          </p:nvGrpSpPr>
          <p:grpSpPr>
            <a:xfrm>
              <a:off x="3795279" y="2732559"/>
              <a:ext cx="194194" cy="207488"/>
              <a:chOff x="6673854" y="2507796"/>
              <a:chExt cx="3493293" cy="3112295"/>
            </a:xfrm>
          </p:grpSpPr>
          <p:sp>
            <p:nvSpPr>
              <p:cNvPr id="977" name="Google Shape;9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8" name="Google Shape;9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79" name="Google Shape;9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0" name="Google Shape;980;p49"/>
            <p:cNvGrpSpPr/>
            <p:nvPr/>
          </p:nvGrpSpPr>
          <p:grpSpPr>
            <a:xfrm>
              <a:off x="3892377" y="2774576"/>
              <a:ext cx="194194" cy="207488"/>
              <a:chOff x="6673854" y="2507796"/>
              <a:chExt cx="3493293" cy="3112295"/>
            </a:xfrm>
          </p:grpSpPr>
          <p:sp>
            <p:nvSpPr>
              <p:cNvPr id="981" name="Google Shape;9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2" name="Google Shape;9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3" name="Google Shape;9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4" name="Google Shape;984;p49"/>
            <p:cNvGrpSpPr/>
            <p:nvPr/>
          </p:nvGrpSpPr>
          <p:grpSpPr>
            <a:xfrm>
              <a:off x="3991233" y="3184292"/>
              <a:ext cx="194194" cy="207487"/>
              <a:chOff x="6673854" y="2507796"/>
              <a:chExt cx="3493293" cy="3112295"/>
            </a:xfrm>
          </p:grpSpPr>
          <p:sp>
            <p:nvSpPr>
              <p:cNvPr id="985" name="Google Shape;9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6" name="Google Shape;9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87" name="Google Shape;9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88" name="Google Shape;988;p49"/>
            <p:cNvGrpSpPr/>
            <p:nvPr/>
          </p:nvGrpSpPr>
          <p:grpSpPr>
            <a:xfrm>
              <a:off x="3991233" y="3061578"/>
              <a:ext cx="194194" cy="207487"/>
              <a:chOff x="6673854" y="2507796"/>
              <a:chExt cx="3493293" cy="3112295"/>
            </a:xfrm>
          </p:grpSpPr>
          <p:sp>
            <p:nvSpPr>
              <p:cNvPr id="989" name="Google Shape;9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0" name="Google Shape;9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1" name="Google Shape;9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92" name="Google Shape;992;p49"/>
            <p:cNvGrpSpPr/>
            <p:nvPr/>
          </p:nvGrpSpPr>
          <p:grpSpPr>
            <a:xfrm>
              <a:off x="3991233" y="2938863"/>
              <a:ext cx="194194" cy="207487"/>
              <a:chOff x="6673854" y="2507796"/>
              <a:chExt cx="3493293" cy="3112295"/>
            </a:xfrm>
          </p:grpSpPr>
          <p:sp>
            <p:nvSpPr>
              <p:cNvPr id="993" name="Google Shape;9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4" name="Google Shape;9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5" name="Google Shape;9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996" name="Google Shape;996;p49"/>
            <p:cNvGrpSpPr/>
            <p:nvPr/>
          </p:nvGrpSpPr>
          <p:grpSpPr>
            <a:xfrm>
              <a:off x="3990947" y="2816836"/>
              <a:ext cx="194194" cy="207487"/>
              <a:chOff x="6673854" y="2507796"/>
              <a:chExt cx="3493293" cy="3112295"/>
            </a:xfrm>
          </p:grpSpPr>
          <p:sp>
            <p:nvSpPr>
              <p:cNvPr id="997" name="Google Shape;9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8" name="Google Shape;9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999" name="Google Shape;9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0" name="Google Shape;1000;p49"/>
            <p:cNvGrpSpPr/>
            <p:nvPr/>
          </p:nvGrpSpPr>
          <p:grpSpPr>
            <a:xfrm>
              <a:off x="4090464" y="3228403"/>
              <a:ext cx="194195" cy="207487"/>
              <a:chOff x="6673854" y="2507796"/>
              <a:chExt cx="3493293" cy="3112295"/>
            </a:xfrm>
          </p:grpSpPr>
          <p:sp>
            <p:nvSpPr>
              <p:cNvPr id="1001" name="Google Shape;10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2" name="Google Shape;10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3" name="Google Shape;10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4" name="Google Shape;1004;p49"/>
            <p:cNvGrpSpPr/>
            <p:nvPr/>
          </p:nvGrpSpPr>
          <p:grpSpPr>
            <a:xfrm>
              <a:off x="4090464" y="3105688"/>
              <a:ext cx="194195" cy="207487"/>
              <a:chOff x="6673854" y="2507796"/>
              <a:chExt cx="3493293" cy="3112295"/>
            </a:xfrm>
          </p:grpSpPr>
          <p:sp>
            <p:nvSpPr>
              <p:cNvPr id="1005" name="Google Shape;10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6" name="Google Shape;10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07" name="Google Shape;10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08" name="Google Shape;1008;p49"/>
            <p:cNvGrpSpPr/>
            <p:nvPr/>
          </p:nvGrpSpPr>
          <p:grpSpPr>
            <a:xfrm>
              <a:off x="4090464" y="2982973"/>
              <a:ext cx="194195" cy="207487"/>
              <a:chOff x="6673854" y="2507796"/>
              <a:chExt cx="3493293" cy="3112295"/>
            </a:xfrm>
          </p:grpSpPr>
          <p:sp>
            <p:nvSpPr>
              <p:cNvPr id="1009" name="Google Shape;10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0" name="Google Shape;10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1" name="Google Shape;10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12" name="Google Shape;1012;p49"/>
            <p:cNvGrpSpPr/>
            <p:nvPr/>
          </p:nvGrpSpPr>
          <p:grpSpPr>
            <a:xfrm>
              <a:off x="4090177" y="2860946"/>
              <a:ext cx="194195" cy="207487"/>
              <a:chOff x="6673854" y="2507796"/>
              <a:chExt cx="3493293" cy="3112295"/>
            </a:xfrm>
          </p:grpSpPr>
          <p:sp>
            <p:nvSpPr>
              <p:cNvPr id="1013" name="Google Shape;10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4" name="Google Shape;10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5" name="Google Shape;10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16" name="Google Shape;1016;p49"/>
            <p:cNvGrpSpPr/>
            <p:nvPr/>
          </p:nvGrpSpPr>
          <p:grpSpPr>
            <a:xfrm>
              <a:off x="3696585" y="2570021"/>
              <a:ext cx="194195" cy="207488"/>
              <a:chOff x="6673852" y="2507796"/>
              <a:chExt cx="3493295" cy="3112292"/>
            </a:xfrm>
          </p:grpSpPr>
          <p:sp>
            <p:nvSpPr>
              <p:cNvPr id="1017" name="Google Shape;10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8" name="Google Shape;10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19" name="Google Shape;10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0" name="Google Shape;1020;p49"/>
            <p:cNvGrpSpPr/>
            <p:nvPr/>
          </p:nvGrpSpPr>
          <p:grpSpPr>
            <a:xfrm>
              <a:off x="3793681" y="2612037"/>
              <a:ext cx="194194" cy="207488"/>
              <a:chOff x="6673854" y="2507796"/>
              <a:chExt cx="3493293" cy="3112295"/>
            </a:xfrm>
          </p:grpSpPr>
          <p:sp>
            <p:nvSpPr>
              <p:cNvPr id="1021" name="Google Shape;10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2" name="Google Shape;10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3" name="Google Shape;10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4" name="Google Shape;1024;p49"/>
            <p:cNvGrpSpPr/>
            <p:nvPr/>
          </p:nvGrpSpPr>
          <p:grpSpPr>
            <a:xfrm>
              <a:off x="3890778" y="2654054"/>
              <a:ext cx="194194" cy="207488"/>
              <a:chOff x="6673854" y="2507796"/>
              <a:chExt cx="3493293" cy="3112295"/>
            </a:xfrm>
          </p:grpSpPr>
          <p:sp>
            <p:nvSpPr>
              <p:cNvPr id="1025" name="Google Shape;10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6" name="Google Shape;10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27" name="Google Shape;10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28" name="Google Shape;1028;p49"/>
            <p:cNvGrpSpPr/>
            <p:nvPr/>
          </p:nvGrpSpPr>
          <p:grpSpPr>
            <a:xfrm>
              <a:off x="3989348" y="2696314"/>
              <a:ext cx="194194" cy="207487"/>
              <a:chOff x="6673854" y="2507796"/>
              <a:chExt cx="3493293" cy="3112295"/>
            </a:xfrm>
          </p:grpSpPr>
          <p:sp>
            <p:nvSpPr>
              <p:cNvPr id="1029" name="Google Shape;10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0" name="Google Shape;10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1" name="Google Shape;10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32" name="Google Shape;1032;p49"/>
            <p:cNvGrpSpPr/>
            <p:nvPr/>
          </p:nvGrpSpPr>
          <p:grpSpPr>
            <a:xfrm>
              <a:off x="4088578" y="2740424"/>
              <a:ext cx="194195" cy="207487"/>
              <a:chOff x="6673854" y="2507796"/>
              <a:chExt cx="3493293" cy="3112295"/>
            </a:xfrm>
          </p:grpSpPr>
          <p:sp>
            <p:nvSpPr>
              <p:cNvPr id="1033" name="Google Shape;10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4" name="Google Shape;10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5" name="Google Shape;10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36" name="Google Shape;1036;p49"/>
            <p:cNvGrpSpPr/>
            <p:nvPr/>
          </p:nvGrpSpPr>
          <p:grpSpPr>
            <a:xfrm>
              <a:off x="3606839" y="3099903"/>
              <a:ext cx="194194" cy="207487"/>
              <a:chOff x="6673854" y="2507796"/>
              <a:chExt cx="3493293" cy="3112296"/>
            </a:xfrm>
          </p:grpSpPr>
          <p:sp>
            <p:nvSpPr>
              <p:cNvPr id="1037" name="Google Shape;10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8" name="Google Shape;10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39" name="Google Shape;10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0" name="Google Shape;1040;p49"/>
            <p:cNvGrpSpPr/>
            <p:nvPr/>
          </p:nvGrpSpPr>
          <p:grpSpPr>
            <a:xfrm>
              <a:off x="3703936" y="3141919"/>
              <a:ext cx="194194" cy="207487"/>
              <a:chOff x="6673854" y="2507796"/>
              <a:chExt cx="3493293" cy="3112296"/>
            </a:xfrm>
          </p:grpSpPr>
          <p:sp>
            <p:nvSpPr>
              <p:cNvPr id="1041" name="Google Shape;10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2" name="Google Shape;10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3" name="Google Shape;10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4" name="Google Shape;1044;p49"/>
            <p:cNvGrpSpPr/>
            <p:nvPr/>
          </p:nvGrpSpPr>
          <p:grpSpPr>
            <a:xfrm>
              <a:off x="3801033" y="3183936"/>
              <a:ext cx="194194" cy="207487"/>
              <a:chOff x="6673854" y="2507796"/>
              <a:chExt cx="3493293" cy="3112296"/>
            </a:xfrm>
          </p:grpSpPr>
          <p:sp>
            <p:nvSpPr>
              <p:cNvPr id="1045" name="Google Shape;10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6" name="Google Shape;10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47" name="Google Shape;10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48" name="Google Shape;1048;p49"/>
            <p:cNvGrpSpPr/>
            <p:nvPr/>
          </p:nvGrpSpPr>
          <p:grpSpPr>
            <a:xfrm>
              <a:off x="3606839" y="2977188"/>
              <a:ext cx="194194" cy="207487"/>
              <a:chOff x="6673854" y="2507796"/>
              <a:chExt cx="3493293" cy="3112296"/>
            </a:xfrm>
          </p:grpSpPr>
          <p:sp>
            <p:nvSpPr>
              <p:cNvPr id="1049" name="Google Shape;104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0" name="Google Shape;105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1" name="Google Shape;105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52" name="Google Shape;1052;p49"/>
            <p:cNvGrpSpPr/>
            <p:nvPr/>
          </p:nvGrpSpPr>
          <p:grpSpPr>
            <a:xfrm>
              <a:off x="3703936" y="3019204"/>
              <a:ext cx="194194" cy="207487"/>
              <a:chOff x="6673854" y="2507796"/>
              <a:chExt cx="3493293" cy="3112296"/>
            </a:xfrm>
          </p:grpSpPr>
          <p:sp>
            <p:nvSpPr>
              <p:cNvPr id="1053" name="Google Shape;10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4" name="Google Shape;10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5" name="Google Shape;10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56" name="Google Shape;1056;p49"/>
            <p:cNvGrpSpPr/>
            <p:nvPr/>
          </p:nvGrpSpPr>
          <p:grpSpPr>
            <a:xfrm>
              <a:off x="3801033" y="3061221"/>
              <a:ext cx="194194" cy="207487"/>
              <a:chOff x="6673854" y="2507796"/>
              <a:chExt cx="3493293" cy="3112296"/>
            </a:xfrm>
          </p:grpSpPr>
          <p:sp>
            <p:nvSpPr>
              <p:cNvPr id="1057" name="Google Shape;10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8" name="Google Shape;10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59" name="Google Shape;10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0" name="Google Shape;1060;p49"/>
            <p:cNvGrpSpPr/>
            <p:nvPr/>
          </p:nvGrpSpPr>
          <p:grpSpPr>
            <a:xfrm>
              <a:off x="3606839" y="2854474"/>
              <a:ext cx="194194" cy="207487"/>
              <a:chOff x="6673852" y="2507796"/>
              <a:chExt cx="3493295" cy="3112291"/>
            </a:xfrm>
          </p:grpSpPr>
          <p:sp>
            <p:nvSpPr>
              <p:cNvPr id="1061" name="Google Shape;106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2" name="Google Shape;106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3" name="Google Shape;106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4" name="Google Shape;1064;p49"/>
            <p:cNvGrpSpPr/>
            <p:nvPr/>
          </p:nvGrpSpPr>
          <p:grpSpPr>
            <a:xfrm>
              <a:off x="3703936" y="2896490"/>
              <a:ext cx="194194" cy="207487"/>
              <a:chOff x="6673854" y="2507796"/>
              <a:chExt cx="3493293" cy="3112296"/>
            </a:xfrm>
          </p:grpSpPr>
          <p:sp>
            <p:nvSpPr>
              <p:cNvPr id="1065" name="Google Shape;106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6" name="Google Shape;106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67" name="Google Shape;106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68" name="Google Shape;1068;p49"/>
            <p:cNvGrpSpPr/>
            <p:nvPr/>
          </p:nvGrpSpPr>
          <p:grpSpPr>
            <a:xfrm>
              <a:off x="3801033" y="2938507"/>
              <a:ext cx="194194" cy="207487"/>
              <a:chOff x="6673854" y="2507796"/>
              <a:chExt cx="3493293" cy="3112296"/>
            </a:xfrm>
          </p:grpSpPr>
          <p:sp>
            <p:nvSpPr>
              <p:cNvPr id="1069" name="Google Shape;106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0" name="Google Shape;107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1" name="Google Shape;107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72" name="Google Shape;1072;p49"/>
            <p:cNvGrpSpPr/>
            <p:nvPr/>
          </p:nvGrpSpPr>
          <p:grpSpPr>
            <a:xfrm>
              <a:off x="3606552" y="2732447"/>
              <a:ext cx="194195" cy="207488"/>
              <a:chOff x="6673852" y="2507796"/>
              <a:chExt cx="3493295" cy="3112292"/>
            </a:xfrm>
          </p:grpSpPr>
          <p:sp>
            <p:nvSpPr>
              <p:cNvPr id="1073" name="Google Shape;107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4" name="Google Shape;10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5" name="Google Shape;10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76" name="Google Shape;1076;p49"/>
            <p:cNvGrpSpPr/>
            <p:nvPr/>
          </p:nvGrpSpPr>
          <p:grpSpPr>
            <a:xfrm>
              <a:off x="3703648" y="2774463"/>
              <a:ext cx="194194" cy="207488"/>
              <a:chOff x="6673854" y="2507796"/>
              <a:chExt cx="3493293" cy="3112295"/>
            </a:xfrm>
          </p:grpSpPr>
          <p:sp>
            <p:nvSpPr>
              <p:cNvPr id="1077" name="Google Shape;10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8" name="Google Shape;10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79" name="Google Shape;10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0" name="Google Shape;1080;p49"/>
            <p:cNvGrpSpPr/>
            <p:nvPr/>
          </p:nvGrpSpPr>
          <p:grpSpPr>
            <a:xfrm>
              <a:off x="3800745" y="2816480"/>
              <a:ext cx="194194" cy="207488"/>
              <a:chOff x="6673854" y="2507796"/>
              <a:chExt cx="3493293" cy="3112295"/>
            </a:xfrm>
          </p:grpSpPr>
          <p:sp>
            <p:nvSpPr>
              <p:cNvPr id="1081" name="Google Shape;10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2" name="Google Shape;10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3" name="Google Shape;10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4" name="Google Shape;1084;p49"/>
            <p:cNvGrpSpPr/>
            <p:nvPr/>
          </p:nvGrpSpPr>
          <p:grpSpPr>
            <a:xfrm>
              <a:off x="3899602" y="3226196"/>
              <a:ext cx="194194" cy="207487"/>
              <a:chOff x="6673854" y="2507796"/>
              <a:chExt cx="3493293" cy="3112295"/>
            </a:xfrm>
          </p:grpSpPr>
          <p:sp>
            <p:nvSpPr>
              <p:cNvPr id="1085" name="Google Shape;10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6" name="Google Shape;10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87" name="Google Shape;10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88" name="Google Shape;1088;p49"/>
            <p:cNvGrpSpPr/>
            <p:nvPr/>
          </p:nvGrpSpPr>
          <p:grpSpPr>
            <a:xfrm>
              <a:off x="3899602" y="3103481"/>
              <a:ext cx="194194" cy="207487"/>
              <a:chOff x="6673854" y="2507796"/>
              <a:chExt cx="3493293" cy="3112295"/>
            </a:xfrm>
          </p:grpSpPr>
          <p:sp>
            <p:nvSpPr>
              <p:cNvPr id="1089" name="Google Shape;10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0" name="Google Shape;10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1" name="Google Shape;10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92" name="Google Shape;1092;p49"/>
            <p:cNvGrpSpPr/>
            <p:nvPr/>
          </p:nvGrpSpPr>
          <p:grpSpPr>
            <a:xfrm>
              <a:off x="3899602" y="2980767"/>
              <a:ext cx="194194" cy="207487"/>
              <a:chOff x="6673854" y="2507796"/>
              <a:chExt cx="3493293" cy="3112295"/>
            </a:xfrm>
          </p:grpSpPr>
          <p:sp>
            <p:nvSpPr>
              <p:cNvPr id="1093" name="Google Shape;10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4" name="Google Shape;10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5" name="Google Shape;10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096" name="Google Shape;1096;p49"/>
            <p:cNvGrpSpPr/>
            <p:nvPr/>
          </p:nvGrpSpPr>
          <p:grpSpPr>
            <a:xfrm>
              <a:off x="3899316" y="2858740"/>
              <a:ext cx="194194" cy="207487"/>
              <a:chOff x="6673854" y="2507796"/>
              <a:chExt cx="3493293" cy="3112295"/>
            </a:xfrm>
          </p:grpSpPr>
          <p:sp>
            <p:nvSpPr>
              <p:cNvPr id="1097" name="Google Shape;10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8" name="Google Shape;10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099" name="Google Shape;10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0" name="Google Shape;1100;p49"/>
            <p:cNvGrpSpPr/>
            <p:nvPr/>
          </p:nvGrpSpPr>
          <p:grpSpPr>
            <a:xfrm>
              <a:off x="3998832" y="3270307"/>
              <a:ext cx="194195" cy="207487"/>
              <a:chOff x="6673854" y="2507796"/>
              <a:chExt cx="3493293" cy="3112295"/>
            </a:xfrm>
          </p:grpSpPr>
          <p:sp>
            <p:nvSpPr>
              <p:cNvPr id="1101" name="Google Shape;11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2" name="Google Shape;11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3" name="Google Shape;11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4" name="Google Shape;1104;p49"/>
            <p:cNvGrpSpPr/>
            <p:nvPr/>
          </p:nvGrpSpPr>
          <p:grpSpPr>
            <a:xfrm>
              <a:off x="3998832" y="3147591"/>
              <a:ext cx="194195" cy="207487"/>
              <a:chOff x="6673854" y="2507796"/>
              <a:chExt cx="3493293" cy="3112295"/>
            </a:xfrm>
          </p:grpSpPr>
          <p:sp>
            <p:nvSpPr>
              <p:cNvPr id="1105" name="Google Shape;110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6" name="Google Shape;11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07" name="Google Shape;11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08" name="Google Shape;1108;p49"/>
            <p:cNvGrpSpPr/>
            <p:nvPr/>
          </p:nvGrpSpPr>
          <p:grpSpPr>
            <a:xfrm>
              <a:off x="3998832" y="3024877"/>
              <a:ext cx="194195" cy="207487"/>
              <a:chOff x="6673854" y="2507796"/>
              <a:chExt cx="3493293" cy="3112295"/>
            </a:xfrm>
          </p:grpSpPr>
          <p:sp>
            <p:nvSpPr>
              <p:cNvPr id="1109" name="Google Shape;11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0" name="Google Shape;11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1" name="Google Shape;11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12" name="Google Shape;1112;p49"/>
            <p:cNvGrpSpPr/>
            <p:nvPr/>
          </p:nvGrpSpPr>
          <p:grpSpPr>
            <a:xfrm>
              <a:off x="3998546" y="2902850"/>
              <a:ext cx="194195" cy="207487"/>
              <a:chOff x="6673854" y="2507796"/>
              <a:chExt cx="3493293" cy="3112295"/>
            </a:xfrm>
          </p:grpSpPr>
          <p:sp>
            <p:nvSpPr>
              <p:cNvPr id="1113" name="Google Shape;11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4" name="Google Shape;11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5" name="Google Shape;11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16" name="Google Shape;1116;p49"/>
            <p:cNvGrpSpPr/>
            <p:nvPr/>
          </p:nvGrpSpPr>
          <p:grpSpPr>
            <a:xfrm>
              <a:off x="3604953" y="2611924"/>
              <a:ext cx="194195" cy="207488"/>
              <a:chOff x="6673852" y="2507796"/>
              <a:chExt cx="3493295" cy="3112292"/>
            </a:xfrm>
          </p:grpSpPr>
          <p:sp>
            <p:nvSpPr>
              <p:cNvPr id="1117" name="Google Shape;111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8" name="Google Shape;11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19" name="Google Shape;11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0" name="Google Shape;1120;p49"/>
            <p:cNvGrpSpPr/>
            <p:nvPr/>
          </p:nvGrpSpPr>
          <p:grpSpPr>
            <a:xfrm>
              <a:off x="3702049" y="2653940"/>
              <a:ext cx="194194" cy="207488"/>
              <a:chOff x="6673854" y="2507796"/>
              <a:chExt cx="3493293" cy="3112295"/>
            </a:xfrm>
          </p:grpSpPr>
          <p:sp>
            <p:nvSpPr>
              <p:cNvPr id="1121" name="Google Shape;11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2" name="Google Shape;11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3" name="Google Shape;11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4" name="Google Shape;1124;p49"/>
            <p:cNvGrpSpPr/>
            <p:nvPr/>
          </p:nvGrpSpPr>
          <p:grpSpPr>
            <a:xfrm>
              <a:off x="3799147" y="2695957"/>
              <a:ext cx="194194" cy="207488"/>
              <a:chOff x="6673854" y="2507796"/>
              <a:chExt cx="3493293" cy="3112295"/>
            </a:xfrm>
          </p:grpSpPr>
          <p:sp>
            <p:nvSpPr>
              <p:cNvPr id="1125" name="Google Shape;112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6" name="Google Shape;112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27" name="Google Shape;112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28" name="Google Shape;1128;p49"/>
            <p:cNvGrpSpPr/>
            <p:nvPr/>
          </p:nvGrpSpPr>
          <p:grpSpPr>
            <a:xfrm>
              <a:off x="3897717" y="2738217"/>
              <a:ext cx="194194" cy="207487"/>
              <a:chOff x="6673854" y="2507796"/>
              <a:chExt cx="3493293" cy="3112295"/>
            </a:xfrm>
          </p:grpSpPr>
          <p:sp>
            <p:nvSpPr>
              <p:cNvPr id="1129" name="Google Shape;112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0" name="Google Shape;113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1" name="Google Shape;113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132" name="Google Shape;1132;p49"/>
            <p:cNvGrpSpPr/>
            <p:nvPr/>
          </p:nvGrpSpPr>
          <p:grpSpPr>
            <a:xfrm>
              <a:off x="3996947" y="2782327"/>
              <a:ext cx="194195" cy="207487"/>
              <a:chOff x="6673854" y="2507796"/>
              <a:chExt cx="3493293" cy="3112295"/>
            </a:xfrm>
          </p:grpSpPr>
          <p:sp>
            <p:nvSpPr>
              <p:cNvPr id="1133" name="Google Shape;113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4" name="Google Shape;113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5" name="Google Shape;113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sp>
          <p:nvSpPr>
            <p:cNvPr id="1136" name="Google Shape;1136;p49"/>
            <p:cNvSpPr/>
            <p:nvPr/>
          </p:nvSpPr>
          <p:spPr>
            <a:xfrm>
              <a:off x="3515207" y="3183823"/>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7" name="Google Shape;1137;p49"/>
            <p:cNvSpPr/>
            <p:nvPr/>
          </p:nvSpPr>
          <p:spPr>
            <a:xfrm>
              <a:off x="3612680" y="3184563"/>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8" name="Google Shape;1138;p49"/>
            <p:cNvSpPr/>
            <p:nvPr/>
          </p:nvSpPr>
          <p:spPr>
            <a:xfrm>
              <a:off x="3515252" y="3141807"/>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39" name="Google Shape;1139;p49"/>
            <p:cNvSpPr/>
            <p:nvPr/>
          </p:nvSpPr>
          <p:spPr>
            <a:xfrm>
              <a:off x="3612305" y="3225839"/>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0" name="Google Shape;1140;p49"/>
            <p:cNvSpPr/>
            <p:nvPr/>
          </p:nvSpPr>
          <p:spPr>
            <a:xfrm>
              <a:off x="3709777" y="3226579"/>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1" name="Google Shape;1141;p49"/>
            <p:cNvSpPr/>
            <p:nvPr/>
          </p:nvSpPr>
          <p:spPr>
            <a:xfrm>
              <a:off x="3612349" y="3183823"/>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2" name="Google Shape;1142;p49"/>
            <p:cNvSpPr/>
            <p:nvPr/>
          </p:nvSpPr>
          <p:spPr>
            <a:xfrm>
              <a:off x="3709401" y="326785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3" name="Google Shape;1143;p49"/>
            <p:cNvSpPr/>
            <p:nvPr/>
          </p:nvSpPr>
          <p:spPr>
            <a:xfrm>
              <a:off x="3806874" y="3268596"/>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4" name="Google Shape;1144;p49"/>
            <p:cNvSpPr/>
            <p:nvPr/>
          </p:nvSpPr>
          <p:spPr>
            <a:xfrm>
              <a:off x="3709446" y="3225840"/>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5" name="Google Shape;1145;p49"/>
            <p:cNvSpPr/>
            <p:nvPr/>
          </p:nvSpPr>
          <p:spPr>
            <a:xfrm>
              <a:off x="3515207" y="3061108"/>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6" name="Google Shape;1146;p49"/>
            <p:cNvSpPr/>
            <p:nvPr/>
          </p:nvSpPr>
          <p:spPr>
            <a:xfrm>
              <a:off x="3612680" y="3061849"/>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7" name="Google Shape;1147;p49"/>
            <p:cNvSpPr/>
            <p:nvPr/>
          </p:nvSpPr>
          <p:spPr>
            <a:xfrm>
              <a:off x="3515252" y="3019092"/>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8" name="Google Shape;1148;p49"/>
            <p:cNvSpPr/>
            <p:nvPr/>
          </p:nvSpPr>
          <p:spPr>
            <a:xfrm>
              <a:off x="3612305" y="3103124"/>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49" name="Google Shape;1149;p49"/>
            <p:cNvSpPr/>
            <p:nvPr/>
          </p:nvSpPr>
          <p:spPr>
            <a:xfrm>
              <a:off x="3709777" y="3103865"/>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0" name="Google Shape;1150;p49"/>
            <p:cNvSpPr/>
            <p:nvPr/>
          </p:nvSpPr>
          <p:spPr>
            <a:xfrm>
              <a:off x="3612349" y="3061108"/>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1" name="Google Shape;1151;p49"/>
            <p:cNvSpPr/>
            <p:nvPr/>
          </p:nvSpPr>
          <p:spPr>
            <a:xfrm>
              <a:off x="3709401" y="314514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2" name="Google Shape;1152;p49"/>
            <p:cNvSpPr/>
            <p:nvPr/>
          </p:nvSpPr>
          <p:spPr>
            <a:xfrm>
              <a:off x="3806874" y="314588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3" name="Google Shape;1153;p49"/>
            <p:cNvSpPr/>
            <p:nvPr/>
          </p:nvSpPr>
          <p:spPr>
            <a:xfrm>
              <a:off x="3709446" y="3103125"/>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4" name="Google Shape;1154;p49"/>
            <p:cNvSpPr/>
            <p:nvPr/>
          </p:nvSpPr>
          <p:spPr>
            <a:xfrm>
              <a:off x="3515207" y="2938394"/>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5" name="Google Shape;1155;p49"/>
            <p:cNvSpPr/>
            <p:nvPr/>
          </p:nvSpPr>
          <p:spPr>
            <a:xfrm>
              <a:off x="3612680" y="2939135"/>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6" name="Google Shape;1156;p49"/>
            <p:cNvSpPr/>
            <p:nvPr/>
          </p:nvSpPr>
          <p:spPr>
            <a:xfrm>
              <a:off x="3515252" y="2896378"/>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7" name="Google Shape;1157;p49"/>
            <p:cNvSpPr/>
            <p:nvPr/>
          </p:nvSpPr>
          <p:spPr>
            <a:xfrm>
              <a:off x="3612305" y="298041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8" name="Google Shape;1158;p49"/>
            <p:cNvSpPr/>
            <p:nvPr/>
          </p:nvSpPr>
          <p:spPr>
            <a:xfrm>
              <a:off x="3709777" y="2981151"/>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59" name="Google Shape;1159;p49"/>
            <p:cNvSpPr/>
            <p:nvPr/>
          </p:nvSpPr>
          <p:spPr>
            <a:xfrm>
              <a:off x="3612349" y="2938394"/>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0" name="Google Shape;1160;p49"/>
            <p:cNvSpPr/>
            <p:nvPr/>
          </p:nvSpPr>
          <p:spPr>
            <a:xfrm>
              <a:off x="3709401" y="302242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1" name="Google Shape;1161;p49"/>
            <p:cNvSpPr/>
            <p:nvPr/>
          </p:nvSpPr>
          <p:spPr>
            <a:xfrm>
              <a:off x="3806874" y="302316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2" name="Google Shape;1162;p49"/>
            <p:cNvSpPr/>
            <p:nvPr/>
          </p:nvSpPr>
          <p:spPr>
            <a:xfrm>
              <a:off x="3709446" y="2980410"/>
              <a:ext cx="194150" cy="84667"/>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3" name="Google Shape;1163;p49"/>
            <p:cNvSpPr/>
            <p:nvPr/>
          </p:nvSpPr>
          <p:spPr>
            <a:xfrm>
              <a:off x="3514921" y="2816367"/>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4" name="Google Shape;1164;p49"/>
            <p:cNvSpPr/>
            <p:nvPr/>
          </p:nvSpPr>
          <p:spPr>
            <a:xfrm>
              <a:off x="3612393" y="2817108"/>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5" name="Google Shape;1165;p49"/>
            <p:cNvSpPr/>
            <p:nvPr/>
          </p:nvSpPr>
          <p:spPr>
            <a:xfrm>
              <a:off x="3514965" y="277435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6" name="Google Shape;1166;p49"/>
            <p:cNvSpPr/>
            <p:nvPr/>
          </p:nvSpPr>
          <p:spPr>
            <a:xfrm>
              <a:off x="3612017" y="2858383"/>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7" name="Google Shape;1167;p49"/>
            <p:cNvSpPr/>
            <p:nvPr/>
          </p:nvSpPr>
          <p:spPr>
            <a:xfrm>
              <a:off x="3709489" y="2859124"/>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8" name="Google Shape;1168;p49"/>
            <p:cNvSpPr/>
            <p:nvPr/>
          </p:nvSpPr>
          <p:spPr>
            <a:xfrm>
              <a:off x="3612061" y="2816367"/>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69" name="Google Shape;1169;p49"/>
            <p:cNvSpPr/>
            <p:nvPr/>
          </p:nvSpPr>
          <p:spPr>
            <a:xfrm>
              <a:off x="3709114" y="2900400"/>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0" name="Google Shape;1170;p49"/>
            <p:cNvSpPr/>
            <p:nvPr/>
          </p:nvSpPr>
          <p:spPr>
            <a:xfrm>
              <a:off x="3806586" y="2901141"/>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1" name="Google Shape;1171;p49"/>
            <p:cNvSpPr/>
            <p:nvPr/>
          </p:nvSpPr>
          <p:spPr>
            <a:xfrm>
              <a:off x="3709158" y="285838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2" name="Google Shape;1172;p49"/>
            <p:cNvSpPr/>
            <p:nvPr/>
          </p:nvSpPr>
          <p:spPr>
            <a:xfrm>
              <a:off x="3807971" y="331011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3" name="Google Shape;1173;p49"/>
            <p:cNvSpPr/>
            <p:nvPr/>
          </p:nvSpPr>
          <p:spPr>
            <a:xfrm>
              <a:off x="3905443" y="3310856"/>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4" name="Google Shape;1174;p49"/>
            <p:cNvSpPr/>
            <p:nvPr/>
          </p:nvSpPr>
          <p:spPr>
            <a:xfrm>
              <a:off x="3808015" y="3268100"/>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5" name="Google Shape;1175;p49"/>
            <p:cNvSpPr/>
            <p:nvPr/>
          </p:nvSpPr>
          <p:spPr>
            <a:xfrm>
              <a:off x="3807971" y="318740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6" name="Google Shape;1176;p49"/>
            <p:cNvSpPr/>
            <p:nvPr/>
          </p:nvSpPr>
          <p:spPr>
            <a:xfrm>
              <a:off x="3905443" y="318814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7" name="Google Shape;1177;p49"/>
            <p:cNvSpPr/>
            <p:nvPr/>
          </p:nvSpPr>
          <p:spPr>
            <a:xfrm>
              <a:off x="3808015" y="3145385"/>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8" name="Google Shape;1178;p49"/>
            <p:cNvSpPr/>
            <p:nvPr/>
          </p:nvSpPr>
          <p:spPr>
            <a:xfrm>
              <a:off x="3807971" y="3064686"/>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79" name="Google Shape;1179;p49"/>
            <p:cNvSpPr/>
            <p:nvPr/>
          </p:nvSpPr>
          <p:spPr>
            <a:xfrm>
              <a:off x="3905443" y="306542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0" name="Google Shape;1180;p49"/>
            <p:cNvSpPr/>
            <p:nvPr/>
          </p:nvSpPr>
          <p:spPr>
            <a:xfrm>
              <a:off x="3808015" y="3022670"/>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1" name="Google Shape;1181;p49"/>
            <p:cNvSpPr/>
            <p:nvPr/>
          </p:nvSpPr>
          <p:spPr>
            <a:xfrm>
              <a:off x="3807684" y="294266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2" name="Google Shape;1182;p49"/>
            <p:cNvSpPr/>
            <p:nvPr/>
          </p:nvSpPr>
          <p:spPr>
            <a:xfrm>
              <a:off x="3905157" y="2943400"/>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3" name="Google Shape;1183;p49"/>
            <p:cNvSpPr/>
            <p:nvPr/>
          </p:nvSpPr>
          <p:spPr>
            <a:xfrm>
              <a:off x="3807729" y="290064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4" name="Google Shape;1184;p49"/>
            <p:cNvSpPr/>
            <p:nvPr/>
          </p:nvSpPr>
          <p:spPr>
            <a:xfrm>
              <a:off x="3907201" y="335422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5" name="Google Shape;1185;p49"/>
            <p:cNvSpPr/>
            <p:nvPr/>
          </p:nvSpPr>
          <p:spPr>
            <a:xfrm>
              <a:off x="4004673" y="335496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6" name="Google Shape;1186;p49"/>
            <p:cNvSpPr/>
            <p:nvPr/>
          </p:nvSpPr>
          <p:spPr>
            <a:xfrm>
              <a:off x="3907245" y="331221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7" name="Google Shape;1187;p49"/>
            <p:cNvSpPr/>
            <p:nvPr/>
          </p:nvSpPr>
          <p:spPr>
            <a:xfrm>
              <a:off x="3907201" y="3231511"/>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8" name="Google Shape;1188;p49"/>
            <p:cNvSpPr/>
            <p:nvPr/>
          </p:nvSpPr>
          <p:spPr>
            <a:xfrm>
              <a:off x="4004673" y="3232252"/>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89" name="Google Shape;1189;p49"/>
            <p:cNvSpPr/>
            <p:nvPr/>
          </p:nvSpPr>
          <p:spPr>
            <a:xfrm>
              <a:off x="3907245" y="3189495"/>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0" name="Google Shape;1190;p49"/>
            <p:cNvSpPr/>
            <p:nvPr/>
          </p:nvSpPr>
          <p:spPr>
            <a:xfrm>
              <a:off x="3907201" y="310879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1" name="Google Shape;1191;p49"/>
            <p:cNvSpPr/>
            <p:nvPr/>
          </p:nvSpPr>
          <p:spPr>
            <a:xfrm>
              <a:off x="4004673" y="3109537"/>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2" name="Google Shape;1192;p49"/>
            <p:cNvSpPr/>
            <p:nvPr/>
          </p:nvSpPr>
          <p:spPr>
            <a:xfrm>
              <a:off x="3907245" y="3066780"/>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3" name="Google Shape;1193;p49"/>
            <p:cNvSpPr/>
            <p:nvPr/>
          </p:nvSpPr>
          <p:spPr>
            <a:xfrm>
              <a:off x="3906914" y="2986770"/>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4" name="Google Shape;1194;p49"/>
            <p:cNvSpPr/>
            <p:nvPr/>
          </p:nvSpPr>
          <p:spPr>
            <a:xfrm>
              <a:off x="4004387" y="2987510"/>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785B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5" name="Google Shape;1195;p49"/>
            <p:cNvSpPr/>
            <p:nvPr/>
          </p:nvSpPr>
          <p:spPr>
            <a:xfrm>
              <a:off x="3906959" y="2944754"/>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6" name="Google Shape;1196;p49"/>
            <p:cNvSpPr/>
            <p:nvPr/>
          </p:nvSpPr>
          <p:spPr>
            <a:xfrm>
              <a:off x="3513322" y="2695844"/>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7" name="Google Shape;1197;p49"/>
            <p:cNvSpPr/>
            <p:nvPr/>
          </p:nvSpPr>
          <p:spPr>
            <a:xfrm>
              <a:off x="3610794" y="2696585"/>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8" name="Google Shape;1198;p49"/>
            <p:cNvSpPr/>
            <p:nvPr/>
          </p:nvSpPr>
          <p:spPr>
            <a:xfrm>
              <a:off x="3513366" y="2653828"/>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199" name="Google Shape;1199;p49"/>
            <p:cNvSpPr/>
            <p:nvPr/>
          </p:nvSpPr>
          <p:spPr>
            <a:xfrm>
              <a:off x="3610418" y="2737860"/>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0" name="Google Shape;1200;p49"/>
            <p:cNvSpPr/>
            <p:nvPr/>
          </p:nvSpPr>
          <p:spPr>
            <a:xfrm>
              <a:off x="3707890" y="2738602"/>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1" name="Google Shape;1201;p49"/>
            <p:cNvSpPr/>
            <p:nvPr/>
          </p:nvSpPr>
          <p:spPr>
            <a:xfrm>
              <a:off x="3610462" y="2695844"/>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2" name="Google Shape;1202;p49"/>
            <p:cNvSpPr/>
            <p:nvPr/>
          </p:nvSpPr>
          <p:spPr>
            <a:xfrm>
              <a:off x="3707515" y="2779877"/>
              <a:ext cx="98090" cy="165472"/>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3" name="Google Shape;1203;p49"/>
            <p:cNvSpPr/>
            <p:nvPr/>
          </p:nvSpPr>
          <p:spPr>
            <a:xfrm>
              <a:off x="3804987" y="2780618"/>
              <a:ext cx="96722" cy="16467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4" name="Google Shape;1204;p49"/>
            <p:cNvSpPr/>
            <p:nvPr/>
          </p:nvSpPr>
          <p:spPr>
            <a:xfrm>
              <a:off x="3707559" y="273786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5" name="Google Shape;1205;p49"/>
            <p:cNvSpPr/>
            <p:nvPr/>
          </p:nvSpPr>
          <p:spPr>
            <a:xfrm>
              <a:off x="3806086" y="282213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6" name="Google Shape;1206;p49"/>
            <p:cNvSpPr/>
            <p:nvPr/>
          </p:nvSpPr>
          <p:spPr>
            <a:xfrm>
              <a:off x="3903558" y="2822878"/>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7" name="Google Shape;1207;p49"/>
            <p:cNvSpPr/>
            <p:nvPr/>
          </p:nvSpPr>
          <p:spPr>
            <a:xfrm>
              <a:off x="3806130" y="2780121"/>
              <a:ext cx="194150"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8" name="Google Shape;1208;p49"/>
            <p:cNvSpPr/>
            <p:nvPr/>
          </p:nvSpPr>
          <p:spPr>
            <a:xfrm>
              <a:off x="3905316" y="2866247"/>
              <a:ext cx="98090" cy="165471"/>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48C2D">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09" name="Google Shape;1209;p49"/>
            <p:cNvSpPr/>
            <p:nvPr/>
          </p:nvSpPr>
          <p:spPr>
            <a:xfrm>
              <a:off x="4002788" y="2866988"/>
              <a:ext cx="96722" cy="164677"/>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6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0" name="Google Shape;1210;p49"/>
            <p:cNvSpPr/>
            <p:nvPr/>
          </p:nvSpPr>
          <p:spPr>
            <a:xfrm>
              <a:off x="3905360" y="2824231"/>
              <a:ext cx="194151" cy="84668"/>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7F7BD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sp>
        <p:nvSpPr>
          <p:cNvPr id="1211" name="Google Shape;1211;p49"/>
          <p:cNvSpPr/>
          <p:nvPr/>
        </p:nvSpPr>
        <p:spPr>
          <a:xfrm>
            <a:off x="7210564" y="3713012"/>
            <a:ext cx="1084540" cy="327242"/>
          </a:xfrm>
          <a:prstGeom prst="homePlate">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Discover Current </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State Op Model</a:t>
            </a:r>
            <a:endParaRPr sz="1400" b="0" i="0" u="none" strike="noStrike" cap="none">
              <a:solidFill>
                <a:srgbClr val="000000"/>
              </a:solidFill>
              <a:latin typeface="Arial"/>
              <a:ea typeface="Arial"/>
              <a:cs typeface="Arial"/>
              <a:sym typeface="Arial"/>
            </a:endParaRPr>
          </a:p>
        </p:txBody>
      </p:sp>
      <p:grpSp>
        <p:nvGrpSpPr>
          <p:cNvPr id="1212" name="Google Shape;1212;p49"/>
          <p:cNvGrpSpPr/>
          <p:nvPr/>
        </p:nvGrpSpPr>
        <p:grpSpPr>
          <a:xfrm>
            <a:off x="9011636" y="3461121"/>
            <a:ext cx="411826" cy="690369"/>
            <a:chOff x="6168572" y="2341066"/>
            <a:chExt cx="2003150" cy="2340838"/>
          </a:xfrm>
        </p:grpSpPr>
        <p:grpSp>
          <p:nvGrpSpPr>
            <p:cNvPr id="1213" name="Google Shape;1213;p49"/>
            <p:cNvGrpSpPr/>
            <p:nvPr/>
          </p:nvGrpSpPr>
          <p:grpSpPr>
            <a:xfrm>
              <a:off x="6174994" y="3660293"/>
              <a:ext cx="661481" cy="560933"/>
              <a:chOff x="6673854" y="2507796"/>
              <a:chExt cx="3493293" cy="3112296"/>
            </a:xfrm>
          </p:grpSpPr>
          <p:sp>
            <p:nvSpPr>
              <p:cNvPr id="1214" name="Google Shape;121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5" name="Google Shape;121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6" name="Google Shape;121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17" name="Google Shape;1217;p49"/>
            <p:cNvGrpSpPr/>
            <p:nvPr/>
          </p:nvGrpSpPr>
          <p:grpSpPr>
            <a:xfrm>
              <a:off x="6505735" y="3773882"/>
              <a:ext cx="661481" cy="560933"/>
              <a:chOff x="6673854" y="2507796"/>
              <a:chExt cx="3493293" cy="3112296"/>
            </a:xfrm>
          </p:grpSpPr>
          <p:sp>
            <p:nvSpPr>
              <p:cNvPr id="1218" name="Google Shape;121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19" name="Google Shape;121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0" name="Google Shape;122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1" name="Google Shape;1221;p49"/>
            <p:cNvGrpSpPr/>
            <p:nvPr/>
          </p:nvGrpSpPr>
          <p:grpSpPr>
            <a:xfrm>
              <a:off x="6836476" y="3887471"/>
              <a:ext cx="661481" cy="560933"/>
              <a:chOff x="6673854" y="2507796"/>
              <a:chExt cx="3493293" cy="3112296"/>
            </a:xfrm>
          </p:grpSpPr>
          <p:sp>
            <p:nvSpPr>
              <p:cNvPr id="1222" name="Google Shape;122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3" name="Google Shape;122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4" name="Google Shape;122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5" name="Google Shape;1225;p49"/>
            <p:cNvGrpSpPr/>
            <p:nvPr/>
          </p:nvGrpSpPr>
          <p:grpSpPr>
            <a:xfrm>
              <a:off x="6174994" y="3328540"/>
              <a:ext cx="661481" cy="560933"/>
              <a:chOff x="6673854" y="2507796"/>
              <a:chExt cx="3493293" cy="3112296"/>
            </a:xfrm>
          </p:grpSpPr>
          <p:sp>
            <p:nvSpPr>
              <p:cNvPr id="1226" name="Google Shape;122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7" name="Google Shape;122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28" name="Google Shape;122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29" name="Google Shape;1229;p49"/>
            <p:cNvGrpSpPr/>
            <p:nvPr/>
          </p:nvGrpSpPr>
          <p:grpSpPr>
            <a:xfrm>
              <a:off x="6505735" y="3442129"/>
              <a:ext cx="661481" cy="560933"/>
              <a:chOff x="6673854" y="2507796"/>
              <a:chExt cx="3493293" cy="3112296"/>
            </a:xfrm>
          </p:grpSpPr>
          <p:sp>
            <p:nvSpPr>
              <p:cNvPr id="1230" name="Google Shape;123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1" name="Google Shape;123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2" name="Google Shape;123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33" name="Google Shape;1233;p49"/>
            <p:cNvGrpSpPr/>
            <p:nvPr/>
          </p:nvGrpSpPr>
          <p:grpSpPr>
            <a:xfrm>
              <a:off x="6836476" y="3555718"/>
              <a:ext cx="661481" cy="560933"/>
              <a:chOff x="6673854" y="2507796"/>
              <a:chExt cx="3493293" cy="3112296"/>
            </a:xfrm>
          </p:grpSpPr>
          <p:sp>
            <p:nvSpPr>
              <p:cNvPr id="1234" name="Google Shape;123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5" name="Google Shape;123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6" name="Google Shape;123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37" name="Google Shape;1237;p49"/>
            <p:cNvGrpSpPr/>
            <p:nvPr/>
          </p:nvGrpSpPr>
          <p:grpSpPr>
            <a:xfrm>
              <a:off x="6174995" y="2996788"/>
              <a:ext cx="661482" cy="560933"/>
              <a:chOff x="6673852" y="2507796"/>
              <a:chExt cx="3493295" cy="3112291"/>
            </a:xfrm>
          </p:grpSpPr>
          <p:sp>
            <p:nvSpPr>
              <p:cNvPr id="1238" name="Google Shape;1238;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39" name="Google Shape;1239;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0" name="Google Shape;1240;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1" name="Google Shape;1241;p49"/>
            <p:cNvGrpSpPr/>
            <p:nvPr/>
          </p:nvGrpSpPr>
          <p:grpSpPr>
            <a:xfrm>
              <a:off x="6505736" y="3110376"/>
              <a:ext cx="661481" cy="560933"/>
              <a:chOff x="6673854" y="2507796"/>
              <a:chExt cx="3493293" cy="3112296"/>
            </a:xfrm>
          </p:grpSpPr>
          <p:sp>
            <p:nvSpPr>
              <p:cNvPr id="1242" name="Google Shape;12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3" name="Google Shape;12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4" name="Google Shape;12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5" name="Google Shape;1245;p49"/>
            <p:cNvGrpSpPr/>
            <p:nvPr/>
          </p:nvGrpSpPr>
          <p:grpSpPr>
            <a:xfrm>
              <a:off x="6836476" y="3223965"/>
              <a:ext cx="661481" cy="560933"/>
              <a:chOff x="6673854" y="2507796"/>
              <a:chExt cx="3493293" cy="3112296"/>
            </a:xfrm>
          </p:grpSpPr>
          <p:sp>
            <p:nvSpPr>
              <p:cNvPr id="1246" name="Google Shape;12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7" name="Google Shape;12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48" name="Google Shape;12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49" name="Google Shape;1249;p49"/>
            <p:cNvGrpSpPr/>
            <p:nvPr/>
          </p:nvGrpSpPr>
          <p:grpSpPr>
            <a:xfrm>
              <a:off x="6174018" y="2666892"/>
              <a:ext cx="661483" cy="560934"/>
              <a:chOff x="6673852" y="2507796"/>
              <a:chExt cx="3493295" cy="3112292"/>
            </a:xfrm>
          </p:grpSpPr>
          <p:sp>
            <p:nvSpPr>
              <p:cNvPr id="1250" name="Google Shape;125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1" name="Google Shape;125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2" name="Google Shape;125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53" name="Google Shape;1253;p49"/>
            <p:cNvGrpSpPr/>
            <p:nvPr/>
          </p:nvGrpSpPr>
          <p:grpSpPr>
            <a:xfrm>
              <a:off x="6504756" y="2780481"/>
              <a:ext cx="661482" cy="560934"/>
              <a:chOff x="6673854" y="2507796"/>
              <a:chExt cx="3493293" cy="3112295"/>
            </a:xfrm>
          </p:grpSpPr>
          <p:sp>
            <p:nvSpPr>
              <p:cNvPr id="1254" name="Google Shape;125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5" name="Google Shape;125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6" name="Google Shape;125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57" name="Google Shape;1257;p49"/>
            <p:cNvGrpSpPr/>
            <p:nvPr/>
          </p:nvGrpSpPr>
          <p:grpSpPr>
            <a:xfrm>
              <a:off x="6835497" y="2894073"/>
              <a:ext cx="661482" cy="560934"/>
              <a:chOff x="6673854" y="2507796"/>
              <a:chExt cx="3493293" cy="3112295"/>
            </a:xfrm>
          </p:grpSpPr>
          <p:sp>
            <p:nvSpPr>
              <p:cNvPr id="1258" name="Google Shape;125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59" name="Google Shape;125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0" name="Google Shape;126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1" name="Google Shape;1261;p49"/>
            <p:cNvGrpSpPr/>
            <p:nvPr/>
          </p:nvGrpSpPr>
          <p:grpSpPr>
            <a:xfrm>
              <a:off x="7172231" y="4001720"/>
              <a:ext cx="661482" cy="560933"/>
              <a:chOff x="6673854" y="2507796"/>
              <a:chExt cx="3493293" cy="3112295"/>
            </a:xfrm>
          </p:grpSpPr>
          <p:sp>
            <p:nvSpPr>
              <p:cNvPr id="1262" name="Google Shape;126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3" name="Google Shape;12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4" name="Google Shape;12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5" name="Google Shape;1265;p49"/>
            <p:cNvGrpSpPr/>
            <p:nvPr/>
          </p:nvGrpSpPr>
          <p:grpSpPr>
            <a:xfrm>
              <a:off x="7172231" y="3669966"/>
              <a:ext cx="661482" cy="560933"/>
              <a:chOff x="6673854" y="2507796"/>
              <a:chExt cx="3493293" cy="3112295"/>
            </a:xfrm>
          </p:grpSpPr>
          <p:sp>
            <p:nvSpPr>
              <p:cNvPr id="1266" name="Google Shape;12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7" name="Google Shape;12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68" name="Google Shape;12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69" name="Google Shape;1269;p49"/>
            <p:cNvGrpSpPr/>
            <p:nvPr/>
          </p:nvGrpSpPr>
          <p:grpSpPr>
            <a:xfrm>
              <a:off x="7172231" y="3338213"/>
              <a:ext cx="661482" cy="560933"/>
              <a:chOff x="6673854" y="2507796"/>
              <a:chExt cx="3493293" cy="3112295"/>
            </a:xfrm>
          </p:grpSpPr>
          <p:sp>
            <p:nvSpPr>
              <p:cNvPr id="1270" name="Google Shape;12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1" name="Google Shape;12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2" name="Google Shape;12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73" name="Google Shape;1273;p49"/>
            <p:cNvGrpSpPr/>
            <p:nvPr/>
          </p:nvGrpSpPr>
          <p:grpSpPr>
            <a:xfrm>
              <a:off x="7171255" y="3008319"/>
              <a:ext cx="661482" cy="560933"/>
              <a:chOff x="6673854" y="2507796"/>
              <a:chExt cx="3493293" cy="3112295"/>
            </a:xfrm>
          </p:grpSpPr>
          <p:sp>
            <p:nvSpPr>
              <p:cNvPr id="1274" name="Google Shape;12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5" name="Google Shape;12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6" name="Google Shape;12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77" name="Google Shape;1277;p49"/>
            <p:cNvGrpSpPr/>
            <p:nvPr/>
          </p:nvGrpSpPr>
          <p:grpSpPr>
            <a:xfrm>
              <a:off x="7510238" y="4120971"/>
              <a:ext cx="661484" cy="560933"/>
              <a:chOff x="6673854" y="2507796"/>
              <a:chExt cx="3493293" cy="3112295"/>
            </a:xfrm>
          </p:grpSpPr>
          <p:sp>
            <p:nvSpPr>
              <p:cNvPr id="1278" name="Google Shape;12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79" name="Google Shape;12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0" name="Google Shape;12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1" name="Google Shape;1281;p49"/>
            <p:cNvGrpSpPr/>
            <p:nvPr/>
          </p:nvGrpSpPr>
          <p:grpSpPr>
            <a:xfrm>
              <a:off x="7510238" y="3789217"/>
              <a:ext cx="661484" cy="560933"/>
              <a:chOff x="6673854" y="2507796"/>
              <a:chExt cx="3493293" cy="3112295"/>
            </a:xfrm>
          </p:grpSpPr>
          <p:sp>
            <p:nvSpPr>
              <p:cNvPr id="1282" name="Google Shape;12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3" name="Google Shape;12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4" name="Google Shape;12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5" name="Google Shape;1285;p49"/>
            <p:cNvGrpSpPr/>
            <p:nvPr/>
          </p:nvGrpSpPr>
          <p:grpSpPr>
            <a:xfrm>
              <a:off x="7510238" y="3457463"/>
              <a:ext cx="661484" cy="560933"/>
              <a:chOff x="6673854" y="2507796"/>
              <a:chExt cx="3493293" cy="3112295"/>
            </a:xfrm>
          </p:grpSpPr>
          <p:sp>
            <p:nvSpPr>
              <p:cNvPr id="1286" name="Google Shape;12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7" name="Google Shape;12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88" name="Google Shape;12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89" name="Google Shape;1289;p49"/>
            <p:cNvGrpSpPr/>
            <p:nvPr/>
          </p:nvGrpSpPr>
          <p:grpSpPr>
            <a:xfrm>
              <a:off x="7509262" y="3127570"/>
              <a:ext cx="661484" cy="560933"/>
              <a:chOff x="6673854" y="2507796"/>
              <a:chExt cx="3493293" cy="3112295"/>
            </a:xfrm>
          </p:grpSpPr>
          <p:sp>
            <p:nvSpPr>
              <p:cNvPr id="1290" name="Google Shape;12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1" name="Google Shape;12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2" name="Google Shape;12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93" name="Google Shape;1293;p49"/>
            <p:cNvGrpSpPr/>
            <p:nvPr/>
          </p:nvGrpSpPr>
          <p:grpSpPr>
            <a:xfrm>
              <a:off x="6168572" y="2341066"/>
              <a:ext cx="661483" cy="560934"/>
              <a:chOff x="6673852" y="2507796"/>
              <a:chExt cx="3493295" cy="3112292"/>
            </a:xfrm>
          </p:grpSpPr>
          <p:sp>
            <p:nvSpPr>
              <p:cNvPr id="1294" name="Google Shape;129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5" name="Google Shape;12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6" name="Google Shape;12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297" name="Google Shape;1297;p49"/>
            <p:cNvGrpSpPr/>
            <p:nvPr/>
          </p:nvGrpSpPr>
          <p:grpSpPr>
            <a:xfrm>
              <a:off x="6499310" y="2454655"/>
              <a:ext cx="661482" cy="560934"/>
              <a:chOff x="6673854" y="2507796"/>
              <a:chExt cx="3493293" cy="3112295"/>
            </a:xfrm>
          </p:grpSpPr>
          <p:sp>
            <p:nvSpPr>
              <p:cNvPr id="1298" name="Google Shape;129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299" name="Google Shape;12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0" name="Google Shape;13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1" name="Google Shape;1301;p49"/>
            <p:cNvGrpSpPr/>
            <p:nvPr/>
          </p:nvGrpSpPr>
          <p:grpSpPr>
            <a:xfrm>
              <a:off x="6830051" y="2568246"/>
              <a:ext cx="661482" cy="560934"/>
              <a:chOff x="6673854" y="2507796"/>
              <a:chExt cx="3493293" cy="3112295"/>
            </a:xfrm>
          </p:grpSpPr>
          <p:sp>
            <p:nvSpPr>
              <p:cNvPr id="1302" name="Google Shape;13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3" name="Google Shape;13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4" name="Google Shape;13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5" name="Google Shape;1305;p49"/>
            <p:cNvGrpSpPr/>
            <p:nvPr/>
          </p:nvGrpSpPr>
          <p:grpSpPr>
            <a:xfrm>
              <a:off x="7165809" y="2682492"/>
              <a:ext cx="661482" cy="560933"/>
              <a:chOff x="6673854" y="2507796"/>
              <a:chExt cx="3493293" cy="3112295"/>
            </a:xfrm>
          </p:grpSpPr>
          <p:sp>
            <p:nvSpPr>
              <p:cNvPr id="1306" name="Google Shape;130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7" name="Google Shape;13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08" name="Google Shape;13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09" name="Google Shape;1309;p49"/>
            <p:cNvGrpSpPr/>
            <p:nvPr/>
          </p:nvGrpSpPr>
          <p:grpSpPr>
            <a:xfrm>
              <a:off x="7503816" y="2801743"/>
              <a:ext cx="661484" cy="560933"/>
              <a:chOff x="6673854" y="2507796"/>
              <a:chExt cx="3493293" cy="3112295"/>
            </a:xfrm>
          </p:grpSpPr>
          <p:sp>
            <p:nvSpPr>
              <p:cNvPr id="1310" name="Google Shape;13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1" name="Google Shape;13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2" name="Google Shape;13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BB7807">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313" name="Google Shape;1313;p49"/>
          <p:cNvGrpSpPr/>
          <p:nvPr/>
        </p:nvGrpSpPr>
        <p:grpSpPr>
          <a:xfrm>
            <a:off x="8833922" y="3553493"/>
            <a:ext cx="411826" cy="690369"/>
            <a:chOff x="6168572" y="2341066"/>
            <a:chExt cx="2003150" cy="2340838"/>
          </a:xfrm>
        </p:grpSpPr>
        <p:grpSp>
          <p:nvGrpSpPr>
            <p:cNvPr id="1314" name="Google Shape;1314;p49"/>
            <p:cNvGrpSpPr/>
            <p:nvPr/>
          </p:nvGrpSpPr>
          <p:grpSpPr>
            <a:xfrm>
              <a:off x="6174994" y="3660293"/>
              <a:ext cx="661481" cy="560933"/>
              <a:chOff x="6673854" y="2507796"/>
              <a:chExt cx="3493293" cy="3112296"/>
            </a:xfrm>
          </p:grpSpPr>
          <p:sp>
            <p:nvSpPr>
              <p:cNvPr id="1315" name="Google Shape;131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6" name="Google Shape;131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17" name="Google Shape;131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18" name="Google Shape;1318;p49"/>
            <p:cNvGrpSpPr/>
            <p:nvPr/>
          </p:nvGrpSpPr>
          <p:grpSpPr>
            <a:xfrm>
              <a:off x="6505735" y="3773882"/>
              <a:ext cx="661481" cy="560933"/>
              <a:chOff x="6673854" y="2507796"/>
              <a:chExt cx="3493293" cy="3112296"/>
            </a:xfrm>
          </p:grpSpPr>
          <p:sp>
            <p:nvSpPr>
              <p:cNvPr id="1319" name="Google Shape;131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0" name="Google Shape;132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1" name="Google Shape;132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22" name="Google Shape;1322;p49"/>
            <p:cNvGrpSpPr/>
            <p:nvPr/>
          </p:nvGrpSpPr>
          <p:grpSpPr>
            <a:xfrm>
              <a:off x="6836476" y="3887471"/>
              <a:ext cx="661481" cy="560933"/>
              <a:chOff x="6673854" y="2507796"/>
              <a:chExt cx="3493293" cy="3112296"/>
            </a:xfrm>
          </p:grpSpPr>
          <p:sp>
            <p:nvSpPr>
              <p:cNvPr id="1323" name="Google Shape;13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4" name="Google Shape;13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5" name="Google Shape;13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26" name="Google Shape;1326;p49"/>
            <p:cNvGrpSpPr/>
            <p:nvPr/>
          </p:nvGrpSpPr>
          <p:grpSpPr>
            <a:xfrm>
              <a:off x="6174994" y="3328540"/>
              <a:ext cx="661481" cy="560933"/>
              <a:chOff x="6673854" y="2507796"/>
              <a:chExt cx="3493293" cy="3112296"/>
            </a:xfrm>
          </p:grpSpPr>
          <p:sp>
            <p:nvSpPr>
              <p:cNvPr id="1327" name="Google Shape;13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8" name="Google Shape;13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29" name="Google Shape;13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0" name="Google Shape;1330;p49"/>
            <p:cNvGrpSpPr/>
            <p:nvPr/>
          </p:nvGrpSpPr>
          <p:grpSpPr>
            <a:xfrm>
              <a:off x="6505735" y="3442129"/>
              <a:ext cx="661481" cy="560933"/>
              <a:chOff x="6673854" y="2507796"/>
              <a:chExt cx="3493293" cy="3112296"/>
            </a:xfrm>
          </p:grpSpPr>
          <p:sp>
            <p:nvSpPr>
              <p:cNvPr id="1331" name="Google Shape;13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2" name="Google Shape;13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3" name="Google Shape;13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4" name="Google Shape;1334;p49"/>
            <p:cNvGrpSpPr/>
            <p:nvPr/>
          </p:nvGrpSpPr>
          <p:grpSpPr>
            <a:xfrm>
              <a:off x="6836476" y="3555718"/>
              <a:ext cx="661481" cy="560933"/>
              <a:chOff x="6673854" y="2507796"/>
              <a:chExt cx="3493293" cy="3112296"/>
            </a:xfrm>
          </p:grpSpPr>
          <p:sp>
            <p:nvSpPr>
              <p:cNvPr id="1335" name="Google Shape;13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6" name="Google Shape;13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37" name="Google Shape;13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38" name="Google Shape;1338;p49"/>
            <p:cNvGrpSpPr/>
            <p:nvPr/>
          </p:nvGrpSpPr>
          <p:grpSpPr>
            <a:xfrm>
              <a:off x="6174995" y="2996788"/>
              <a:ext cx="661482" cy="560933"/>
              <a:chOff x="6673852" y="2507796"/>
              <a:chExt cx="3493295" cy="3112291"/>
            </a:xfrm>
          </p:grpSpPr>
          <p:sp>
            <p:nvSpPr>
              <p:cNvPr id="1339" name="Google Shape;1339;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0" name="Google Shape;1340;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1" name="Google Shape;1341;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42" name="Google Shape;1342;p49"/>
            <p:cNvGrpSpPr/>
            <p:nvPr/>
          </p:nvGrpSpPr>
          <p:grpSpPr>
            <a:xfrm>
              <a:off x="6505736" y="3110376"/>
              <a:ext cx="661481" cy="560933"/>
              <a:chOff x="6673854" y="2507796"/>
              <a:chExt cx="3493293" cy="3112296"/>
            </a:xfrm>
          </p:grpSpPr>
          <p:sp>
            <p:nvSpPr>
              <p:cNvPr id="1343" name="Google Shape;13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4" name="Google Shape;13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5" name="Google Shape;13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46" name="Google Shape;1346;p49"/>
            <p:cNvGrpSpPr/>
            <p:nvPr/>
          </p:nvGrpSpPr>
          <p:grpSpPr>
            <a:xfrm>
              <a:off x="6836476" y="3223965"/>
              <a:ext cx="661481" cy="560933"/>
              <a:chOff x="6673854" y="2507796"/>
              <a:chExt cx="3493293" cy="3112296"/>
            </a:xfrm>
          </p:grpSpPr>
          <p:sp>
            <p:nvSpPr>
              <p:cNvPr id="1347" name="Google Shape;13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8" name="Google Shape;13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49" name="Google Shape;13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0" name="Google Shape;1350;p49"/>
            <p:cNvGrpSpPr/>
            <p:nvPr/>
          </p:nvGrpSpPr>
          <p:grpSpPr>
            <a:xfrm>
              <a:off x="6174018" y="2666892"/>
              <a:ext cx="661483" cy="560934"/>
              <a:chOff x="6673852" y="2507796"/>
              <a:chExt cx="3493295" cy="3112292"/>
            </a:xfrm>
          </p:grpSpPr>
          <p:sp>
            <p:nvSpPr>
              <p:cNvPr id="1351" name="Google Shape;1351;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2" name="Google Shape;135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3" name="Google Shape;135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4" name="Google Shape;1354;p49"/>
            <p:cNvGrpSpPr/>
            <p:nvPr/>
          </p:nvGrpSpPr>
          <p:grpSpPr>
            <a:xfrm>
              <a:off x="6504756" y="2780481"/>
              <a:ext cx="661482" cy="560934"/>
              <a:chOff x="6673854" y="2507796"/>
              <a:chExt cx="3493293" cy="3112295"/>
            </a:xfrm>
          </p:grpSpPr>
          <p:sp>
            <p:nvSpPr>
              <p:cNvPr id="1355" name="Google Shape;135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6" name="Google Shape;135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57" name="Google Shape;135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58" name="Google Shape;1358;p49"/>
            <p:cNvGrpSpPr/>
            <p:nvPr/>
          </p:nvGrpSpPr>
          <p:grpSpPr>
            <a:xfrm>
              <a:off x="6835497" y="2894073"/>
              <a:ext cx="661482" cy="560934"/>
              <a:chOff x="6673854" y="2507796"/>
              <a:chExt cx="3493293" cy="3112295"/>
            </a:xfrm>
          </p:grpSpPr>
          <p:sp>
            <p:nvSpPr>
              <p:cNvPr id="1359" name="Google Shape;135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0" name="Google Shape;13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1" name="Google Shape;13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62" name="Google Shape;1362;p49"/>
            <p:cNvGrpSpPr/>
            <p:nvPr/>
          </p:nvGrpSpPr>
          <p:grpSpPr>
            <a:xfrm>
              <a:off x="7172231" y="4001720"/>
              <a:ext cx="661482" cy="560933"/>
              <a:chOff x="6673854" y="2507796"/>
              <a:chExt cx="3493293" cy="3112295"/>
            </a:xfrm>
          </p:grpSpPr>
          <p:sp>
            <p:nvSpPr>
              <p:cNvPr id="1363" name="Google Shape;13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4" name="Google Shape;13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5" name="Google Shape;13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66" name="Google Shape;1366;p49"/>
            <p:cNvGrpSpPr/>
            <p:nvPr/>
          </p:nvGrpSpPr>
          <p:grpSpPr>
            <a:xfrm>
              <a:off x="7172231" y="3669966"/>
              <a:ext cx="661482" cy="560933"/>
              <a:chOff x="6673854" y="2507796"/>
              <a:chExt cx="3493293" cy="3112295"/>
            </a:xfrm>
          </p:grpSpPr>
          <p:sp>
            <p:nvSpPr>
              <p:cNvPr id="1367" name="Google Shape;13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8" name="Google Shape;13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69" name="Google Shape;13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0" name="Google Shape;1370;p49"/>
            <p:cNvGrpSpPr/>
            <p:nvPr/>
          </p:nvGrpSpPr>
          <p:grpSpPr>
            <a:xfrm>
              <a:off x="7172231" y="3338213"/>
              <a:ext cx="661482" cy="560933"/>
              <a:chOff x="6673854" y="2507796"/>
              <a:chExt cx="3493293" cy="3112295"/>
            </a:xfrm>
          </p:grpSpPr>
          <p:sp>
            <p:nvSpPr>
              <p:cNvPr id="1371" name="Google Shape;13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2" name="Google Shape;13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3" name="Google Shape;13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4" name="Google Shape;1374;p49"/>
            <p:cNvGrpSpPr/>
            <p:nvPr/>
          </p:nvGrpSpPr>
          <p:grpSpPr>
            <a:xfrm>
              <a:off x="7171255" y="3008319"/>
              <a:ext cx="661482" cy="560933"/>
              <a:chOff x="6673854" y="2507796"/>
              <a:chExt cx="3493293" cy="3112295"/>
            </a:xfrm>
          </p:grpSpPr>
          <p:sp>
            <p:nvSpPr>
              <p:cNvPr id="1375" name="Google Shape;13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6" name="Google Shape;13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77" name="Google Shape;13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78" name="Google Shape;1378;p49"/>
            <p:cNvGrpSpPr/>
            <p:nvPr/>
          </p:nvGrpSpPr>
          <p:grpSpPr>
            <a:xfrm>
              <a:off x="7510238" y="4120971"/>
              <a:ext cx="661484" cy="560933"/>
              <a:chOff x="6673854" y="2507796"/>
              <a:chExt cx="3493293" cy="3112295"/>
            </a:xfrm>
          </p:grpSpPr>
          <p:sp>
            <p:nvSpPr>
              <p:cNvPr id="1379" name="Google Shape;13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0" name="Google Shape;13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1" name="Google Shape;13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82" name="Google Shape;1382;p49"/>
            <p:cNvGrpSpPr/>
            <p:nvPr/>
          </p:nvGrpSpPr>
          <p:grpSpPr>
            <a:xfrm>
              <a:off x="7510238" y="3789217"/>
              <a:ext cx="661484" cy="560933"/>
              <a:chOff x="6673854" y="2507796"/>
              <a:chExt cx="3493293" cy="3112295"/>
            </a:xfrm>
          </p:grpSpPr>
          <p:sp>
            <p:nvSpPr>
              <p:cNvPr id="1383" name="Google Shape;13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4" name="Google Shape;13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5" name="Google Shape;13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86" name="Google Shape;1386;p49"/>
            <p:cNvGrpSpPr/>
            <p:nvPr/>
          </p:nvGrpSpPr>
          <p:grpSpPr>
            <a:xfrm>
              <a:off x="7510238" y="3457463"/>
              <a:ext cx="661484" cy="560933"/>
              <a:chOff x="6673854" y="2507796"/>
              <a:chExt cx="3493293" cy="3112295"/>
            </a:xfrm>
          </p:grpSpPr>
          <p:sp>
            <p:nvSpPr>
              <p:cNvPr id="1387" name="Google Shape;13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8" name="Google Shape;13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89" name="Google Shape;13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0" name="Google Shape;1390;p49"/>
            <p:cNvGrpSpPr/>
            <p:nvPr/>
          </p:nvGrpSpPr>
          <p:grpSpPr>
            <a:xfrm>
              <a:off x="7509262" y="3127570"/>
              <a:ext cx="661484" cy="560933"/>
              <a:chOff x="6673854" y="2507796"/>
              <a:chExt cx="3493293" cy="3112295"/>
            </a:xfrm>
          </p:grpSpPr>
          <p:sp>
            <p:nvSpPr>
              <p:cNvPr id="1391" name="Google Shape;13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2" name="Google Shape;13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3" name="Google Shape;13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4" name="Google Shape;1394;p49"/>
            <p:cNvGrpSpPr/>
            <p:nvPr/>
          </p:nvGrpSpPr>
          <p:grpSpPr>
            <a:xfrm>
              <a:off x="6168572" y="2341066"/>
              <a:ext cx="661483" cy="560934"/>
              <a:chOff x="6673852" y="2507796"/>
              <a:chExt cx="3493295" cy="3112292"/>
            </a:xfrm>
          </p:grpSpPr>
          <p:sp>
            <p:nvSpPr>
              <p:cNvPr id="1395" name="Google Shape;139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6" name="Google Shape;13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397" name="Google Shape;13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398" name="Google Shape;1398;p49"/>
            <p:cNvGrpSpPr/>
            <p:nvPr/>
          </p:nvGrpSpPr>
          <p:grpSpPr>
            <a:xfrm>
              <a:off x="6499310" y="2454655"/>
              <a:ext cx="661482" cy="560934"/>
              <a:chOff x="6673854" y="2507796"/>
              <a:chExt cx="3493293" cy="3112295"/>
            </a:xfrm>
          </p:grpSpPr>
          <p:sp>
            <p:nvSpPr>
              <p:cNvPr id="1399" name="Google Shape;13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0" name="Google Shape;14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1" name="Google Shape;14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02" name="Google Shape;1402;p49"/>
            <p:cNvGrpSpPr/>
            <p:nvPr/>
          </p:nvGrpSpPr>
          <p:grpSpPr>
            <a:xfrm>
              <a:off x="6830051" y="2568246"/>
              <a:ext cx="661482" cy="560934"/>
              <a:chOff x="6673854" y="2507796"/>
              <a:chExt cx="3493293" cy="3112295"/>
            </a:xfrm>
          </p:grpSpPr>
          <p:sp>
            <p:nvSpPr>
              <p:cNvPr id="1403" name="Google Shape;14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4" name="Google Shape;14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5" name="Google Shape;14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06" name="Google Shape;1406;p49"/>
            <p:cNvGrpSpPr/>
            <p:nvPr/>
          </p:nvGrpSpPr>
          <p:grpSpPr>
            <a:xfrm>
              <a:off x="7165809" y="2682492"/>
              <a:ext cx="661482" cy="560933"/>
              <a:chOff x="6673854" y="2507796"/>
              <a:chExt cx="3493293" cy="3112295"/>
            </a:xfrm>
          </p:grpSpPr>
          <p:sp>
            <p:nvSpPr>
              <p:cNvPr id="1407" name="Google Shape;14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8" name="Google Shape;14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09" name="Google Shape;14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10" name="Google Shape;1410;p49"/>
            <p:cNvGrpSpPr/>
            <p:nvPr/>
          </p:nvGrpSpPr>
          <p:grpSpPr>
            <a:xfrm>
              <a:off x="7503816" y="2801743"/>
              <a:ext cx="661484" cy="560933"/>
              <a:chOff x="6673854" y="2507796"/>
              <a:chExt cx="3493293" cy="3112295"/>
            </a:xfrm>
          </p:grpSpPr>
          <p:sp>
            <p:nvSpPr>
              <p:cNvPr id="1411" name="Google Shape;14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2" name="Google Shape;14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3" name="Google Shape;14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05BC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414" name="Google Shape;1414;p49"/>
          <p:cNvGrpSpPr/>
          <p:nvPr/>
        </p:nvGrpSpPr>
        <p:grpSpPr>
          <a:xfrm>
            <a:off x="8656208" y="3645865"/>
            <a:ext cx="411826" cy="690369"/>
            <a:chOff x="6168572" y="2341066"/>
            <a:chExt cx="2003150" cy="2340838"/>
          </a:xfrm>
        </p:grpSpPr>
        <p:grpSp>
          <p:nvGrpSpPr>
            <p:cNvPr id="1415" name="Google Shape;1415;p49"/>
            <p:cNvGrpSpPr/>
            <p:nvPr/>
          </p:nvGrpSpPr>
          <p:grpSpPr>
            <a:xfrm>
              <a:off x="6174994" y="3660293"/>
              <a:ext cx="661481" cy="560933"/>
              <a:chOff x="6673854" y="2507796"/>
              <a:chExt cx="3493293" cy="3112296"/>
            </a:xfrm>
          </p:grpSpPr>
          <p:sp>
            <p:nvSpPr>
              <p:cNvPr id="1416" name="Google Shape;141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7" name="Google Shape;141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18" name="Google Shape;141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19" name="Google Shape;1419;p49"/>
            <p:cNvGrpSpPr/>
            <p:nvPr/>
          </p:nvGrpSpPr>
          <p:grpSpPr>
            <a:xfrm>
              <a:off x="6505735" y="3773882"/>
              <a:ext cx="661481" cy="560933"/>
              <a:chOff x="6673854" y="2507796"/>
              <a:chExt cx="3493293" cy="3112296"/>
            </a:xfrm>
          </p:grpSpPr>
          <p:sp>
            <p:nvSpPr>
              <p:cNvPr id="1420" name="Google Shape;142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1" name="Google Shape;142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2" name="Google Shape;142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23" name="Google Shape;1423;p49"/>
            <p:cNvGrpSpPr/>
            <p:nvPr/>
          </p:nvGrpSpPr>
          <p:grpSpPr>
            <a:xfrm>
              <a:off x="6836476" y="3887471"/>
              <a:ext cx="661481" cy="560933"/>
              <a:chOff x="6673854" y="2507796"/>
              <a:chExt cx="3493293" cy="3112296"/>
            </a:xfrm>
          </p:grpSpPr>
          <p:sp>
            <p:nvSpPr>
              <p:cNvPr id="1424" name="Google Shape;14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5" name="Google Shape;14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6" name="Google Shape;14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27" name="Google Shape;1427;p49"/>
            <p:cNvGrpSpPr/>
            <p:nvPr/>
          </p:nvGrpSpPr>
          <p:grpSpPr>
            <a:xfrm>
              <a:off x="6174994" y="3328540"/>
              <a:ext cx="661481" cy="560933"/>
              <a:chOff x="6673854" y="2507796"/>
              <a:chExt cx="3493293" cy="3112296"/>
            </a:xfrm>
          </p:grpSpPr>
          <p:sp>
            <p:nvSpPr>
              <p:cNvPr id="1428" name="Google Shape;14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29" name="Google Shape;14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0" name="Google Shape;14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1" name="Google Shape;1431;p49"/>
            <p:cNvGrpSpPr/>
            <p:nvPr/>
          </p:nvGrpSpPr>
          <p:grpSpPr>
            <a:xfrm>
              <a:off x="6505735" y="3442129"/>
              <a:ext cx="661481" cy="560933"/>
              <a:chOff x="6673854" y="2507796"/>
              <a:chExt cx="3493293" cy="3112296"/>
            </a:xfrm>
          </p:grpSpPr>
          <p:sp>
            <p:nvSpPr>
              <p:cNvPr id="1432" name="Google Shape;14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3" name="Google Shape;14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4" name="Google Shape;14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5" name="Google Shape;1435;p49"/>
            <p:cNvGrpSpPr/>
            <p:nvPr/>
          </p:nvGrpSpPr>
          <p:grpSpPr>
            <a:xfrm>
              <a:off x="6836476" y="3555718"/>
              <a:ext cx="661481" cy="560933"/>
              <a:chOff x="6673854" y="2507796"/>
              <a:chExt cx="3493293" cy="3112296"/>
            </a:xfrm>
          </p:grpSpPr>
          <p:sp>
            <p:nvSpPr>
              <p:cNvPr id="1436" name="Google Shape;14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7" name="Google Shape;14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38" name="Google Shape;14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39" name="Google Shape;1439;p49"/>
            <p:cNvGrpSpPr/>
            <p:nvPr/>
          </p:nvGrpSpPr>
          <p:grpSpPr>
            <a:xfrm>
              <a:off x="6174995" y="2996788"/>
              <a:ext cx="661482" cy="560933"/>
              <a:chOff x="6673852" y="2507796"/>
              <a:chExt cx="3493295" cy="3112291"/>
            </a:xfrm>
          </p:grpSpPr>
          <p:sp>
            <p:nvSpPr>
              <p:cNvPr id="1440" name="Google Shape;1440;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1" name="Google Shape;1441;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2" name="Google Shape;1442;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43" name="Google Shape;1443;p49"/>
            <p:cNvGrpSpPr/>
            <p:nvPr/>
          </p:nvGrpSpPr>
          <p:grpSpPr>
            <a:xfrm>
              <a:off x="6505736" y="3110376"/>
              <a:ext cx="661481" cy="560933"/>
              <a:chOff x="6673854" y="2507796"/>
              <a:chExt cx="3493293" cy="3112296"/>
            </a:xfrm>
          </p:grpSpPr>
          <p:sp>
            <p:nvSpPr>
              <p:cNvPr id="1444" name="Google Shape;144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5" name="Google Shape;144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6" name="Google Shape;144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47" name="Google Shape;1447;p49"/>
            <p:cNvGrpSpPr/>
            <p:nvPr/>
          </p:nvGrpSpPr>
          <p:grpSpPr>
            <a:xfrm>
              <a:off x="6836476" y="3223965"/>
              <a:ext cx="661481" cy="560933"/>
              <a:chOff x="6673854" y="2507796"/>
              <a:chExt cx="3493293" cy="3112296"/>
            </a:xfrm>
          </p:grpSpPr>
          <p:sp>
            <p:nvSpPr>
              <p:cNvPr id="1448" name="Google Shape;144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49" name="Google Shape;144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0" name="Google Shape;145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1" name="Google Shape;1451;p49"/>
            <p:cNvGrpSpPr/>
            <p:nvPr/>
          </p:nvGrpSpPr>
          <p:grpSpPr>
            <a:xfrm>
              <a:off x="6174018" y="2666892"/>
              <a:ext cx="661483" cy="560934"/>
              <a:chOff x="6673852" y="2507796"/>
              <a:chExt cx="3493295" cy="3112292"/>
            </a:xfrm>
          </p:grpSpPr>
          <p:sp>
            <p:nvSpPr>
              <p:cNvPr id="1452" name="Google Shape;1452;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3" name="Google Shape;145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4" name="Google Shape;145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5" name="Google Shape;1455;p49"/>
            <p:cNvGrpSpPr/>
            <p:nvPr/>
          </p:nvGrpSpPr>
          <p:grpSpPr>
            <a:xfrm>
              <a:off x="6504756" y="2780481"/>
              <a:ext cx="661482" cy="560934"/>
              <a:chOff x="6673854" y="2507796"/>
              <a:chExt cx="3493293" cy="3112295"/>
            </a:xfrm>
          </p:grpSpPr>
          <p:sp>
            <p:nvSpPr>
              <p:cNvPr id="1456" name="Google Shape;145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7" name="Google Shape;145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58" name="Google Shape;145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59" name="Google Shape;1459;p49"/>
            <p:cNvGrpSpPr/>
            <p:nvPr/>
          </p:nvGrpSpPr>
          <p:grpSpPr>
            <a:xfrm>
              <a:off x="6835497" y="2894073"/>
              <a:ext cx="661482" cy="560934"/>
              <a:chOff x="6673854" y="2507796"/>
              <a:chExt cx="3493293" cy="3112295"/>
            </a:xfrm>
          </p:grpSpPr>
          <p:sp>
            <p:nvSpPr>
              <p:cNvPr id="1460" name="Google Shape;146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1" name="Google Shape;14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2" name="Google Shape;14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63" name="Google Shape;1463;p49"/>
            <p:cNvGrpSpPr/>
            <p:nvPr/>
          </p:nvGrpSpPr>
          <p:grpSpPr>
            <a:xfrm>
              <a:off x="7172231" y="4001720"/>
              <a:ext cx="661482" cy="560933"/>
              <a:chOff x="6673854" y="2507796"/>
              <a:chExt cx="3493293" cy="3112295"/>
            </a:xfrm>
          </p:grpSpPr>
          <p:sp>
            <p:nvSpPr>
              <p:cNvPr id="1464" name="Google Shape;14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5" name="Google Shape;14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6" name="Google Shape;14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67" name="Google Shape;1467;p49"/>
            <p:cNvGrpSpPr/>
            <p:nvPr/>
          </p:nvGrpSpPr>
          <p:grpSpPr>
            <a:xfrm>
              <a:off x="7172231" y="3669966"/>
              <a:ext cx="661482" cy="560933"/>
              <a:chOff x="6673854" y="2507796"/>
              <a:chExt cx="3493293" cy="3112295"/>
            </a:xfrm>
          </p:grpSpPr>
          <p:sp>
            <p:nvSpPr>
              <p:cNvPr id="1468" name="Google Shape;14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69" name="Google Shape;14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0" name="Google Shape;14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1" name="Google Shape;1471;p49"/>
            <p:cNvGrpSpPr/>
            <p:nvPr/>
          </p:nvGrpSpPr>
          <p:grpSpPr>
            <a:xfrm>
              <a:off x="7172231" y="3338213"/>
              <a:ext cx="661482" cy="560933"/>
              <a:chOff x="6673854" y="2507796"/>
              <a:chExt cx="3493293" cy="3112295"/>
            </a:xfrm>
          </p:grpSpPr>
          <p:sp>
            <p:nvSpPr>
              <p:cNvPr id="1472" name="Google Shape;14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3" name="Google Shape;14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4" name="Google Shape;14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5" name="Google Shape;1475;p49"/>
            <p:cNvGrpSpPr/>
            <p:nvPr/>
          </p:nvGrpSpPr>
          <p:grpSpPr>
            <a:xfrm>
              <a:off x="7171255" y="3008319"/>
              <a:ext cx="661482" cy="560933"/>
              <a:chOff x="6673854" y="2507796"/>
              <a:chExt cx="3493293" cy="3112295"/>
            </a:xfrm>
          </p:grpSpPr>
          <p:sp>
            <p:nvSpPr>
              <p:cNvPr id="1476" name="Google Shape;14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7" name="Google Shape;14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78" name="Google Shape;14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79" name="Google Shape;1479;p49"/>
            <p:cNvGrpSpPr/>
            <p:nvPr/>
          </p:nvGrpSpPr>
          <p:grpSpPr>
            <a:xfrm>
              <a:off x="7510238" y="4120971"/>
              <a:ext cx="661484" cy="560933"/>
              <a:chOff x="6673854" y="2507796"/>
              <a:chExt cx="3493293" cy="3112295"/>
            </a:xfrm>
          </p:grpSpPr>
          <p:sp>
            <p:nvSpPr>
              <p:cNvPr id="1480" name="Google Shape;14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1" name="Google Shape;14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2" name="Google Shape;14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83" name="Google Shape;1483;p49"/>
            <p:cNvGrpSpPr/>
            <p:nvPr/>
          </p:nvGrpSpPr>
          <p:grpSpPr>
            <a:xfrm>
              <a:off x="7510238" y="3789217"/>
              <a:ext cx="661484" cy="560933"/>
              <a:chOff x="6673854" y="2507796"/>
              <a:chExt cx="3493293" cy="3112295"/>
            </a:xfrm>
          </p:grpSpPr>
          <p:sp>
            <p:nvSpPr>
              <p:cNvPr id="1484" name="Google Shape;14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5" name="Google Shape;14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6" name="Google Shape;14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87" name="Google Shape;1487;p49"/>
            <p:cNvGrpSpPr/>
            <p:nvPr/>
          </p:nvGrpSpPr>
          <p:grpSpPr>
            <a:xfrm>
              <a:off x="7510238" y="3457463"/>
              <a:ext cx="661484" cy="560933"/>
              <a:chOff x="6673854" y="2507796"/>
              <a:chExt cx="3493293" cy="3112295"/>
            </a:xfrm>
          </p:grpSpPr>
          <p:sp>
            <p:nvSpPr>
              <p:cNvPr id="1488" name="Google Shape;14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89" name="Google Shape;14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0" name="Google Shape;14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1" name="Google Shape;1491;p49"/>
            <p:cNvGrpSpPr/>
            <p:nvPr/>
          </p:nvGrpSpPr>
          <p:grpSpPr>
            <a:xfrm>
              <a:off x="7509262" y="3127570"/>
              <a:ext cx="661484" cy="560933"/>
              <a:chOff x="6673854" y="2507796"/>
              <a:chExt cx="3493293" cy="3112295"/>
            </a:xfrm>
          </p:grpSpPr>
          <p:sp>
            <p:nvSpPr>
              <p:cNvPr id="1492" name="Google Shape;14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3" name="Google Shape;14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4" name="Google Shape;14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5" name="Google Shape;1495;p49"/>
            <p:cNvGrpSpPr/>
            <p:nvPr/>
          </p:nvGrpSpPr>
          <p:grpSpPr>
            <a:xfrm>
              <a:off x="6168572" y="2341066"/>
              <a:ext cx="661483" cy="560934"/>
              <a:chOff x="6673852" y="2507796"/>
              <a:chExt cx="3493295" cy="3112292"/>
            </a:xfrm>
          </p:grpSpPr>
          <p:sp>
            <p:nvSpPr>
              <p:cNvPr id="1496" name="Google Shape;149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7" name="Google Shape;14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498" name="Google Shape;14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499" name="Google Shape;1499;p49"/>
            <p:cNvGrpSpPr/>
            <p:nvPr/>
          </p:nvGrpSpPr>
          <p:grpSpPr>
            <a:xfrm>
              <a:off x="6499310" y="2454655"/>
              <a:ext cx="661482" cy="560934"/>
              <a:chOff x="6673854" y="2507796"/>
              <a:chExt cx="3493293" cy="3112295"/>
            </a:xfrm>
          </p:grpSpPr>
          <p:sp>
            <p:nvSpPr>
              <p:cNvPr id="1500" name="Google Shape;150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1" name="Google Shape;15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2" name="Google Shape;15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03" name="Google Shape;1503;p49"/>
            <p:cNvGrpSpPr/>
            <p:nvPr/>
          </p:nvGrpSpPr>
          <p:grpSpPr>
            <a:xfrm>
              <a:off x="6830051" y="2568246"/>
              <a:ext cx="661482" cy="560934"/>
              <a:chOff x="6673854" y="2507796"/>
              <a:chExt cx="3493293" cy="3112295"/>
            </a:xfrm>
          </p:grpSpPr>
          <p:sp>
            <p:nvSpPr>
              <p:cNvPr id="1504" name="Google Shape;150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5" name="Google Shape;15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6" name="Google Shape;15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07" name="Google Shape;1507;p49"/>
            <p:cNvGrpSpPr/>
            <p:nvPr/>
          </p:nvGrpSpPr>
          <p:grpSpPr>
            <a:xfrm>
              <a:off x="7165809" y="2682492"/>
              <a:ext cx="661482" cy="560933"/>
              <a:chOff x="6673854" y="2507796"/>
              <a:chExt cx="3493293" cy="3112295"/>
            </a:xfrm>
          </p:grpSpPr>
          <p:sp>
            <p:nvSpPr>
              <p:cNvPr id="1508" name="Google Shape;15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09" name="Google Shape;15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0" name="Google Shape;15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11" name="Google Shape;1511;p49"/>
            <p:cNvGrpSpPr/>
            <p:nvPr/>
          </p:nvGrpSpPr>
          <p:grpSpPr>
            <a:xfrm>
              <a:off x="7503816" y="2801743"/>
              <a:ext cx="661484" cy="560933"/>
              <a:chOff x="6673854" y="2507796"/>
              <a:chExt cx="3493293" cy="3112295"/>
            </a:xfrm>
          </p:grpSpPr>
          <p:sp>
            <p:nvSpPr>
              <p:cNvPr id="1512" name="Google Shape;15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3" name="Google Shape;15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4" name="Google Shape;15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E888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515" name="Google Shape;1515;p49"/>
          <p:cNvGrpSpPr/>
          <p:nvPr/>
        </p:nvGrpSpPr>
        <p:grpSpPr>
          <a:xfrm>
            <a:off x="8374226" y="3987232"/>
            <a:ext cx="203990" cy="394616"/>
            <a:chOff x="3814731" y="3758084"/>
            <a:chExt cx="203990" cy="394616"/>
          </a:xfrm>
        </p:grpSpPr>
        <p:grpSp>
          <p:nvGrpSpPr>
            <p:cNvPr id="1516" name="Google Shape;1516;p49"/>
            <p:cNvGrpSpPr/>
            <p:nvPr/>
          </p:nvGrpSpPr>
          <p:grpSpPr>
            <a:xfrm>
              <a:off x="3814731" y="3953767"/>
              <a:ext cx="135993" cy="165433"/>
              <a:chOff x="6673854" y="2507796"/>
              <a:chExt cx="3493293" cy="3112296"/>
            </a:xfrm>
          </p:grpSpPr>
          <p:sp>
            <p:nvSpPr>
              <p:cNvPr id="1517" name="Google Shape;151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8" name="Google Shape;151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19" name="Google Shape;151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0" name="Google Shape;1520;p49"/>
            <p:cNvGrpSpPr/>
            <p:nvPr/>
          </p:nvGrpSpPr>
          <p:grpSpPr>
            <a:xfrm>
              <a:off x="3882727" y="3987267"/>
              <a:ext cx="135993" cy="165433"/>
              <a:chOff x="6673854" y="2507796"/>
              <a:chExt cx="3493293" cy="3112296"/>
            </a:xfrm>
          </p:grpSpPr>
          <p:sp>
            <p:nvSpPr>
              <p:cNvPr id="1521" name="Google Shape;152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2" name="Google Shape;152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3" name="Google Shape;152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4" name="Google Shape;1524;p49"/>
            <p:cNvGrpSpPr/>
            <p:nvPr/>
          </p:nvGrpSpPr>
          <p:grpSpPr>
            <a:xfrm>
              <a:off x="3814731" y="3855925"/>
              <a:ext cx="135993" cy="165433"/>
              <a:chOff x="6673854" y="2507796"/>
              <a:chExt cx="3493293" cy="3112296"/>
            </a:xfrm>
          </p:grpSpPr>
          <p:sp>
            <p:nvSpPr>
              <p:cNvPr id="1525" name="Google Shape;152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6" name="Google Shape;152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27" name="Google Shape;152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28" name="Google Shape;1528;p49"/>
            <p:cNvGrpSpPr/>
            <p:nvPr/>
          </p:nvGrpSpPr>
          <p:grpSpPr>
            <a:xfrm>
              <a:off x="3882727" y="3889425"/>
              <a:ext cx="135993" cy="165433"/>
              <a:chOff x="6673854" y="2507796"/>
              <a:chExt cx="3493293" cy="3112296"/>
            </a:xfrm>
          </p:grpSpPr>
          <p:sp>
            <p:nvSpPr>
              <p:cNvPr id="1529" name="Google Shape;152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0" name="Google Shape;153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1" name="Google Shape;153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32" name="Google Shape;1532;p49"/>
            <p:cNvGrpSpPr/>
            <p:nvPr/>
          </p:nvGrpSpPr>
          <p:grpSpPr>
            <a:xfrm>
              <a:off x="3814731" y="3758084"/>
              <a:ext cx="135993" cy="165433"/>
              <a:chOff x="6673852" y="2507796"/>
              <a:chExt cx="3493295" cy="3112291"/>
            </a:xfrm>
          </p:grpSpPr>
          <p:sp>
            <p:nvSpPr>
              <p:cNvPr id="1533" name="Google Shape;1533;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4" name="Google Shape;1534;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5" name="Google Shape;1535;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36" name="Google Shape;1536;p49"/>
            <p:cNvGrpSpPr/>
            <p:nvPr/>
          </p:nvGrpSpPr>
          <p:grpSpPr>
            <a:xfrm>
              <a:off x="3882728" y="3791583"/>
              <a:ext cx="135993" cy="165433"/>
              <a:chOff x="6673854" y="2507796"/>
              <a:chExt cx="3493293" cy="3112296"/>
            </a:xfrm>
          </p:grpSpPr>
          <p:sp>
            <p:nvSpPr>
              <p:cNvPr id="1537" name="Google Shape;15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8" name="Google Shape;15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39" name="Google Shape;15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004D8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540" name="Google Shape;1540;p49"/>
          <p:cNvGrpSpPr/>
          <p:nvPr/>
        </p:nvGrpSpPr>
        <p:grpSpPr>
          <a:xfrm>
            <a:off x="8478495" y="3738238"/>
            <a:ext cx="411826" cy="690369"/>
            <a:chOff x="3318979" y="4548087"/>
            <a:chExt cx="784194" cy="1086230"/>
          </a:xfrm>
        </p:grpSpPr>
        <p:grpSp>
          <p:nvGrpSpPr>
            <p:cNvPr id="1541" name="Google Shape;1541;p49"/>
            <p:cNvGrpSpPr/>
            <p:nvPr/>
          </p:nvGrpSpPr>
          <p:grpSpPr>
            <a:xfrm>
              <a:off x="3580450" y="5265673"/>
              <a:ext cx="258957" cy="260293"/>
              <a:chOff x="6673854" y="2507796"/>
              <a:chExt cx="3493293" cy="3112296"/>
            </a:xfrm>
          </p:grpSpPr>
          <p:sp>
            <p:nvSpPr>
              <p:cNvPr id="1542" name="Google Shape;15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3" name="Google Shape;15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4" name="Google Shape;15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45" name="Google Shape;1545;p49"/>
            <p:cNvGrpSpPr/>
            <p:nvPr/>
          </p:nvGrpSpPr>
          <p:grpSpPr>
            <a:xfrm>
              <a:off x="3580450" y="5111727"/>
              <a:ext cx="258957" cy="260293"/>
              <a:chOff x="6673854" y="2507796"/>
              <a:chExt cx="3493293" cy="3112296"/>
            </a:xfrm>
          </p:grpSpPr>
          <p:sp>
            <p:nvSpPr>
              <p:cNvPr id="1546" name="Google Shape;15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7" name="Google Shape;15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48" name="Google Shape;15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49" name="Google Shape;1549;p49"/>
            <p:cNvGrpSpPr/>
            <p:nvPr/>
          </p:nvGrpSpPr>
          <p:grpSpPr>
            <a:xfrm>
              <a:off x="3580450" y="4957783"/>
              <a:ext cx="258957" cy="260293"/>
              <a:chOff x="6673854" y="2507796"/>
              <a:chExt cx="3493293" cy="3112296"/>
            </a:xfrm>
          </p:grpSpPr>
          <p:sp>
            <p:nvSpPr>
              <p:cNvPr id="1550" name="Google Shape;155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1" name="Google Shape;155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2" name="Google Shape;155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53" name="Google Shape;1553;p49"/>
            <p:cNvGrpSpPr/>
            <p:nvPr/>
          </p:nvGrpSpPr>
          <p:grpSpPr>
            <a:xfrm>
              <a:off x="3321111" y="4699282"/>
              <a:ext cx="258958" cy="260293"/>
              <a:chOff x="6673852" y="2507796"/>
              <a:chExt cx="3493295" cy="3112292"/>
            </a:xfrm>
          </p:grpSpPr>
          <p:sp>
            <p:nvSpPr>
              <p:cNvPr id="1554" name="Google Shape;155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5" name="Google Shape;155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6" name="Google Shape;155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57" name="Google Shape;1557;p49"/>
            <p:cNvGrpSpPr/>
            <p:nvPr/>
          </p:nvGrpSpPr>
          <p:grpSpPr>
            <a:xfrm>
              <a:off x="3450588" y="4751991"/>
              <a:ext cx="258957" cy="260293"/>
              <a:chOff x="6673854" y="2507796"/>
              <a:chExt cx="3493293" cy="3112295"/>
            </a:xfrm>
          </p:grpSpPr>
          <p:sp>
            <p:nvSpPr>
              <p:cNvPr id="1558" name="Google Shape;155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59" name="Google Shape;155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0" name="Google Shape;156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1" name="Google Shape;1561;p49"/>
            <p:cNvGrpSpPr/>
            <p:nvPr/>
          </p:nvGrpSpPr>
          <p:grpSpPr>
            <a:xfrm>
              <a:off x="3580067" y="4804702"/>
              <a:ext cx="258957" cy="260293"/>
              <a:chOff x="6673854" y="2507796"/>
              <a:chExt cx="3493293" cy="3112295"/>
            </a:xfrm>
          </p:grpSpPr>
          <p:sp>
            <p:nvSpPr>
              <p:cNvPr id="1562" name="Google Shape;156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3" name="Google Shape;15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4" name="Google Shape;15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5" name="Google Shape;1565;p49"/>
            <p:cNvGrpSpPr/>
            <p:nvPr/>
          </p:nvGrpSpPr>
          <p:grpSpPr>
            <a:xfrm>
              <a:off x="3711892" y="5318688"/>
              <a:ext cx="258957" cy="260293"/>
              <a:chOff x="6673854" y="2507796"/>
              <a:chExt cx="3493293" cy="3112295"/>
            </a:xfrm>
          </p:grpSpPr>
          <p:sp>
            <p:nvSpPr>
              <p:cNvPr id="1566" name="Google Shape;15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7" name="Google Shape;15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68" name="Google Shape;15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69" name="Google Shape;1569;p49"/>
            <p:cNvGrpSpPr/>
            <p:nvPr/>
          </p:nvGrpSpPr>
          <p:grpSpPr>
            <a:xfrm>
              <a:off x="3711892" y="5164742"/>
              <a:ext cx="258957" cy="260293"/>
              <a:chOff x="6673854" y="2507796"/>
              <a:chExt cx="3493293" cy="3112295"/>
            </a:xfrm>
          </p:grpSpPr>
          <p:sp>
            <p:nvSpPr>
              <p:cNvPr id="1570" name="Google Shape;15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1" name="Google Shape;15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2" name="Google Shape;15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73" name="Google Shape;1573;p49"/>
            <p:cNvGrpSpPr/>
            <p:nvPr/>
          </p:nvGrpSpPr>
          <p:grpSpPr>
            <a:xfrm>
              <a:off x="3711892" y="5010798"/>
              <a:ext cx="258957" cy="260293"/>
              <a:chOff x="6673854" y="2507796"/>
              <a:chExt cx="3493293" cy="3112295"/>
            </a:xfrm>
          </p:grpSpPr>
          <p:sp>
            <p:nvSpPr>
              <p:cNvPr id="1574" name="Google Shape;15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5" name="Google Shape;15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6" name="Google Shape;15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77" name="Google Shape;1577;p49"/>
            <p:cNvGrpSpPr/>
            <p:nvPr/>
          </p:nvGrpSpPr>
          <p:grpSpPr>
            <a:xfrm>
              <a:off x="3711510" y="4857715"/>
              <a:ext cx="258957" cy="260293"/>
              <a:chOff x="6673854" y="2507796"/>
              <a:chExt cx="3493293" cy="3112295"/>
            </a:xfrm>
          </p:grpSpPr>
          <p:sp>
            <p:nvSpPr>
              <p:cNvPr id="1578" name="Google Shape;15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79" name="Google Shape;15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0" name="Google Shape;15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1" name="Google Shape;1581;p49"/>
            <p:cNvGrpSpPr/>
            <p:nvPr/>
          </p:nvGrpSpPr>
          <p:grpSpPr>
            <a:xfrm>
              <a:off x="3844215" y="5374024"/>
              <a:ext cx="258958" cy="260293"/>
              <a:chOff x="6673854" y="2507796"/>
              <a:chExt cx="3493293" cy="3112295"/>
            </a:xfrm>
          </p:grpSpPr>
          <p:sp>
            <p:nvSpPr>
              <p:cNvPr id="1582" name="Google Shape;15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3" name="Google Shape;15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4" name="Google Shape;15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5" name="Google Shape;1585;p49"/>
            <p:cNvGrpSpPr/>
            <p:nvPr/>
          </p:nvGrpSpPr>
          <p:grpSpPr>
            <a:xfrm>
              <a:off x="3844215" y="5220079"/>
              <a:ext cx="258958" cy="260293"/>
              <a:chOff x="6673854" y="2507796"/>
              <a:chExt cx="3493293" cy="3112295"/>
            </a:xfrm>
          </p:grpSpPr>
          <p:sp>
            <p:nvSpPr>
              <p:cNvPr id="1586" name="Google Shape;15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7" name="Google Shape;15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88" name="Google Shape;15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89" name="Google Shape;1589;p49"/>
            <p:cNvGrpSpPr/>
            <p:nvPr/>
          </p:nvGrpSpPr>
          <p:grpSpPr>
            <a:xfrm>
              <a:off x="3844215" y="5066134"/>
              <a:ext cx="258958" cy="260293"/>
              <a:chOff x="6673854" y="2507796"/>
              <a:chExt cx="3493293" cy="3112295"/>
            </a:xfrm>
          </p:grpSpPr>
          <p:sp>
            <p:nvSpPr>
              <p:cNvPr id="1590" name="Google Shape;15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1" name="Google Shape;15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2" name="Google Shape;15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93" name="Google Shape;1593;p49"/>
            <p:cNvGrpSpPr/>
            <p:nvPr/>
          </p:nvGrpSpPr>
          <p:grpSpPr>
            <a:xfrm>
              <a:off x="3843833" y="4913052"/>
              <a:ext cx="258958" cy="260293"/>
              <a:chOff x="6673854" y="2507796"/>
              <a:chExt cx="3493293" cy="3112295"/>
            </a:xfrm>
          </p:grpSpPr>
          <p:sp>
            <p:nvSpPr>
              <p:cNvPr id="1594" name="Google Shape;159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5" name="Google Shape;15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6" name="Google Shape;15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597" name="Google Shape;1597;p49"/>
            <p:cNvGrpSpPr/>
            <p:nvPr/>
          </p:nvGrpSpPr>
          <p:grpSpPr>
            <a:xfrm>
              <a:off x="3318979" y="4548087"/>
              <a:ext cx="258958" cy="260293"/>
              <a:chOff x="6673852" y="2507796"/>
              <a:chExt cx="3493295" cy="3112292"/>
            </a:xfrm>
          </p:grpSpPr>
          <p:sp>
            <p:nvSpPr>
              <p:cNvPr id="1598" name="Google Shape;1598;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599" name="Google Shape;15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0" name="Google Shape;16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1" name="Google Shape;1601;p49"/>
            <p:cNvGrpSpPr/>
            <p:nvPr/>
          </p:nvGrpSpPr>
          <p:grpSpPr>
            <a:xfrm>
              <a:off x="3448456" y="4600796"/>
              <a:ext cx="258957" cy="260293"/>
              <a:chOff x="6673854" y="2507796"/>
              <a:chExt cx="3493293" cy="3112295"/>
            </a:xfrm>
          </p:grpSpPr>
          <p:sp>
            <p:nvSpPr>
              <p:cNvPr id="1602" name="Google Shape;16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3" name="Google Shape;16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4" name="Google Shape;16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5" name="Google Shape;1605;p49"/>
            <p:cNvGrpSpPr/>
            <p:nvPr/>
          </p:nvGrpSpPr>
          <p:grpSpPr>
            <a:xfrm>
              <a:off x="3577935" y="4653506"/>
              <a:ext cx="258957" cy="260293"/>
              <a:chOff x="6673860" y="2507796"/>
              <a:chExt cx="3493287" cy="3112300"/>
            </a:xfrm>
          </p:grpSpPr>
          <p:sp>
            <p:nvSpPr>
              <p:cNvPr id="1606" name="Google Shape;1606;p49"/>
              <p:cNvSpPr/>
              <p:nvPr/>
            </p:nvSpPr>
            <p:spPr>
              <a:xfrm>
                <a:off x="6673860" y="3138036"/>
                <a:ext cx="1764505"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7" name="Google Shape;16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08" name="Google Shape;16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09" name="Google Shape;1609;p49"/>
            <p:cNvGrpSpPr/>
            <p:nvPr/>
          </p:nvGrpSpPr>
          <p:grpSpPr>
            <a:xfrm>
              <a:off x="3709378" y="4706520"/>
              <a:ext cx="258957" cy="260293"/>
              <a:chOff x="6673854" y="2507796"/>
              <a:chExt cx="3493293" cy="3112295"/>
            </a:xfrm>
          </p:grpSpPr>
          <p:sp>
            <p:nvSpPr>
              <p:cNvPr id="1610" name="Google Shape;16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1" name="Google Shape;16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2" name="Google Shape;16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13" name="Google Shape;1613;p49"/>
            <p:cNvGrpSpPr/>
            <p:nvPr/>
          </p:nvGrpSpPr>
          <p:grpSpPr>
            <a:xfrm>
              <a:off x="3841701" y="4761857"/>
              <a:ext cx="258958" cy="260293"/>
              <a:chOff x="6673854" y="2507796"/>
              <a:chExt cx="3493293" cy="3112295"/>
            </a:xfrm>
          </p:grpSpPr>
          <p:sp>
            <p:nvSpPr>
              <p:cNvPr id="1614" name="Google Shape;161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5" name="Google Shape;161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16" name="Google Shape;161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2383C1">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617" name="Google Shape;1617;p49"/>
          <p:cNvGrpSpPr/>
          <p:nvPr/>
        </p:nvGrpSpPr>
        <p:grpSpPr>
          <a:xfrm>
            <a:off x="10272379" y="3452324"/>
            <a:ext cx="549957" cy="852080"/>
            <a:chOff x="7923767" y="2537905"/>
            <a:chExt cx="873490" cy="1162881"/>
          </a:xfrm>
        </p:grpSpPr>
        <p:grpSp>
          <p:nvGrpSpPr>
            <p:cNvPr id="1618" name="Google Shape;1618;p49"/>
            <p:cNvGrpSpPr/>
            <p:nvPr/>
          </p:nvGrpSpPr>
          <p:grpSpPr>
            <a:xfrm>
              <a:off x="7926569" y="3193270"/>
              <a:ext cx="288445" cy="278660"/>
              <a:chOff x="6673854" y="2507796"/>
              <a:chExt cx="3493293" cy="3112296"/>
            </a:xfrm>
          </p:grpSpPr>
          <p:sp>
            <p:nvSpPr>
              <p:cNvPr id="1619" name="Google Shape;161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0" name="Google Shape;162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1" name="Google Shape;162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22" name="Google Shape;1622;p49"/>
            <p:cNvGrpSpPr/>
            <p:nvPr/>
          </p:nvGrpSpPr>
          <p:grpSpPr>
            <a:xfrm>
              <a:off x="8070792" y="3249699"/>
              <a:ext cx="288445" cy="278660"/>
              <a:chOff x="6673854" y="2507796"/>
              <a:chExt cx="3493293" cy="3112296"/>
            </a:xfrm>
          </p:grpSpPr>
          <p:sp>
            <p:nvSpPr>
              <p:cNvPr id="1623" name="Google Shape;16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4" name="Google Shape;16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5" name="Google Shape;16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26" name="Google Shape;1626;p49"/>
            <p:cNvGrpSpPr/>
            <p:nvPr/>
          </p:nvGrpSpPr>
          <p:grpSpPr>
            <a:xfrm>
              <a:off x="8215014" y="3306128"/>
              <a:ext cx="288445" cy="278660"/>
              <a:chOff x="6673854" y="2507796"/>
              <a:chExt cx="3493293" cy="3112296"/>
            </a:xfrm>
          </p:grpSpPr>
          <p:sp>
            <p:nvSpPr>
              <p:cNvPr id="1627" name="Google Shape;16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8" name="Google Shape;16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29" name="Google Shape;16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0" name="Google Shape;1630;p49"/>
            <p:cNvGrpSpPr/>
            <p:nvPr/>
          </p:nvGrpSpPr>
          <p:grpSpPr>
            <a:xfrm>
              <a:off x="7926569" y="3028462"/>
              <a:ext cx="288445" cy="278660"/>
              <a:chOff x="6673854" y="2507796"/>
              <a:chExt cx="3493293" cy="3112296"/>
            </a:xfrm>
          </p:grpSpPr>
          <p:sp>
            <p:nvSpPr>
              <p:cNvPr id="1631" name="Google Shape;16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2" name="Google Shape;16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3" name="Google Shape;16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4" name="Google Shape;1634;p49"/>
            <p:cNvGrpSpPr/>
            <p:nvPr/>
          </p:nvGrpSpPr>
          <p:grpSpPr>
            <a:xfrm>
              <a:off x="8070792" y="3084891"/>
              <a:ext cx="288445" cy="278660"/>
              <a:chOff x="6673854" y="2507796"/>
              <a:chExt cx="3493293" cy="3112296"/>
            </a:xfrm>
          </p:grpSpPr>
          <p:sp>
            <p:nvSpPr>
              <p:cNvPr id="1635" name="Google Shape;16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6" name="Google Shape;16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37" name="Google Shape;16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38" name="Google Shape;1638;p49"/>
            <p:cNvGrpSpPr/>
            <p:nvPr/>
          </p:nvGrpSpPr>
          <p:grpSpPr>
            <a:xfrm>
              <a:off x="8215014" y="3141320"/>
              <a:ext cx="288445" cy="278660"/>
              <a:chOff x="6673854" y="2507796"/>
              <a:chExt cx="3493293" cy="3112296"/>
            </a:xfrm>
          </p:grpSpPr>
          <p:sp>
            <p:nvSpPr>
              <p:cNvPr id="1639" name="Google Shape;16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0" name="Google Shape;16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1" name="Google Shape;16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42" name="Google Shape;1642;p49"/>
            <p:cNvGrpSpPr/>
            <p:nvPr/>
          </p:nvGrpSpPr>
          <p:grpSpPr>
            <a:xfrm>
              <a:off x="7926569" y="2863654"/>
              <a:ext cx="288445" cy="278660"/>
              <a:chOff x="6673852" y="2507796"/>
              <a:chExt cx="3493295" cy="3112291"/>
            </a:xfrm>
          </p:grpSpPr>
          <p:sp>
            <p:nvSpPr>
              <p:cNvPr id="1643" name="Google Shape;1643;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4" name="Google Shape;1644;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5" name="Google Shape;1645;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46" name="Google Shape;1646;p49"/>
            <p:cNvGrpSpPr/>
            <p:nvPr/>
          </p:nvGrpSpPr>
          <p:grpSpPr>
            <a:xfrm>
              <a:off x="8070792" y="2920083"/>
              <a:ext cx="288445" cy="278660"/>
              <a:chOff x="6673854" y="2507796"/>
              <a:chExt cx="3493293" cy="3112296"/>
            </a:xfrm>
          </p:grpSpPr>
          <p:sp>
            <p:nvSpPr>
              <p:cNvPr id="1647" name="Google Shape;16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8" name="Google Shape;16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49" name="Google Shape;16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0" name="Google Shape;1650;p49"/>
            <p:cNvGrpSpPr/>
            <p:nvPr/>
          </p:nvGrpSpPr>
          <p:grpSpPr>
            <a:xfrm>
              <a:off x="8215014" y="2976511"/>
              <a:ext cx="288445" cy="278660"/>
              <a:chOff x="6673854" y="2507796"/>
              <a:chExt cx="3493293" cy="3112296"/>
            </a:xfrm>
          </p:grpSpPr>
          <p:sp>
            <p:nvSpPr>
              <p:cNvPr id="1651" name="Google Shape;165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2" name="Google Shape;165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3" name="Google Shape;165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4" name="Google Shape;1654;p49"/>
            <p:cNvGrpSpPr/>
            <p:nvPr/>
          </p:nvGrpSpPr>
          <p:grpSpPr>
            <a:xfrm>
              <a:off x="7926142" y="2699769"/>
              <a:ext cx="288445" cy="278661"/>
              <a:chOff x="6673852" y="2507796"/>
              <a:chExt cx="3493295" cy="3112292"/>
            </a:xfrm>
          </p:grpSpPr>
          <p:sp>
            <p:nvSpPr>
              <p:cNvPr id="1655" name="Google Shape;165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6" name="Google Shape;165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57" name="Google Shape;165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58" name="Google Shape;1658;p49"/>
            <p:cNvGrpSpPr/>
            <p:nvPr/>
          </p:nvGrpSpPr>
          <p:grpSpPr>
            <a:xfrm>
              <a:off x="8070364" y="2756197"/>
              <a:ext cx="288445" cy="278661"/>
              <a:chOff x="6673854" y="2507796"/>
              <a:chExt cx="3493293" cy="3112295"/>
            </a:xfrm>
          </p:grpSpPr>
          <p:sp>
            <p:nvSpPr>
              <p:cNvPr id="1659" name="Google Shape;165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0" name="Google Shape;16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1" name="Google Shape;16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62" name="Google Shape;1662;p49"/>
            <p:cNvGrpSpPr/>
            <p:nvPr/>
          </p:nvGrpSpPr>
          <p:grpSpPr>
            <a:xfrm>
              <a:off x="8214586" y="2812628"/>
              <a:ext cx="288445" cy="278661"/>
              <a:chOff x="6673854" y="2507796"/>
              <a:chExt cx="3493293" cy="3112295"/>
            </a:xfrm>
          </p:grpSpPr>
          <p:sp>
            <p:nvSpPr>
              <p:cNvPr id="1663" name="Google Shape;16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4" name="Google Shape;16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5" name="Google Shape;16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66" name="Google Shape;1666;p49"/>
            <p:cNvGrpSpPr/>
            <p:nvPr/>
          </p:nvGrpSpPr>
          <p:grpSpPr>
            <a:xfrm>
              <a:off x="8361422" y="3362884"/>
              <a:ext cx="288445" cy="278660"/>
              <a:chOff x="6673854" y="2507796"/>
              <a:chExt cx="3493293" cy="3112295"/>
            </a:xfrm>
          </p:grpSpPr>
          <p:sp>
            <p:nvSpPr>
              <p:cNvPr id="1667" name="Google Shape;16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8" name="Google Shape;16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69" name="Google Shape;16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0" name="Google Shape;1670;p49"/>
            <p:cNvGrpSpPr/>
            <p:nvPr/>
          </p:nvGrpSpPr>
          <p:grpSpPr>
            <a:xfrm>
              <a:off x="8361422" y="3198076"/>
              <a:ext cx="288445" cy="278660"/>
              <a:chOff x="6673854" y="2507796"/>
              <a:chExt cx="3493293" cy="3112295"/>
            </a:xfrm>
          </p:grpSpPr>
          <p:sp>
            <p:nvSpPr>
              <p:cNvPr id="1671" name="Google Shape;16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2" name="Google Shape;16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3" name="Google Shape;16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4" name="Google Shape;1674;p49"/>
            <p:cNvGrpSpPr/>
            <p:nvPr/>
          </p:nvGrpSpPr>
          <p:grpSpPr>
            <a:xfrm>
              <a:off x="8361422" y="3033267"/>
              <a:ext cx="288445" cy="278660"/>
              <a:chOff x="6673854" y="2507796"/>
              <a:chExt cx="3493293" cy="3112295"/>
            </a:xfrm>
          </p:grpSpPr>
          <p:sp>
            <p:nvSpPr>
              <p:cNvPr id="1675" name="Google Shape;16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6" name="Google Shape;16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77" name="Google Shape;16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78" name="Google Shape;1678;p49"/>
            <p:cNvGrpSpPr/>
            <p:nvPr/>
          </p:nvGrpSpPr>
          <p:grpSpPr>
            <a:xfrm>
              <a:off x="8360996" y="2869383"/>
              <a:ext cx="288445" cy="278660"/>
              <a:chOff x="6673854" y="2507796"/>
              <a:chExt cx="3493293" cy="3112295"/>
            </a:xfrm>
          </p:grpSpPr>
          <p:sp>
            <p:nvSpPr>
              <p:cNvPr id="1679" name="Google Shape;16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0" name="Google Shape;16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1" name="Google Shape;16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82" name="Google Shape;1682;p49"/>
            <p:cNvGrpSpPr/>
            <p:nvPr/>
          </p:nvGrpSpPr>
          <p:grpSpPr>
            <a:xfrm>
              <a:off x="8508812" y="3422126"/>
              <a:ext cx="288445" cy="278660"/>
              <a:chOff x="6673854" y="2507796"/>
              <a:chExt cx="3493293" cy="3112295"/>
            </a:xfrm>
          </p:grpSpPr>
          <p:sp>
            <p:nvSpPr>
              <p:cNvPr id="1683" name="Google Shape;16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4" name="Google Shape;16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5" name="Google Shape;16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86" name="Google Shape;1686;p49"/>
            <p:cNvGrpSpPr/>
            <p:nvPr/>
          </p:nvGrpSpPr>
          <p:grpSpPr>
            <a:xfrm>
              <a:off x="8508812" y="3257317"/>
              <a:ext cx="288445" cy="278660"/>
              <a:chOff x="6673854" y="2507796"/>
              <a:chExt cx="3493293" cy="3112295"/>
            </a:xfrm>
          </p:grpSpPr>
          <p:sp>
            <p:nvSpPr>
              <p:cNvPr id="1687" name="Google Shape;16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8" name="Google Shape;16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89" name="Google Shape;16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0" name="Google Shape;1690;p49"/>
            <p:cNvGrpSpPr/>
            <p:nvPr/>
          </p:nvGrpSpPr>
          <p:grpSpPr>
            <a:xfrm>
              <a:off x="8508812" y="3092508"/>
              <a:ext cx="288445" cy="278660"/>
              <a:chOff x="6673854" y="2507796"/>
              <a:chExt cx="3493293" cy="3112295"/>
            </a:xfrm>
          </p:grpSpPr>
          <p:sp>
            <p:nvSpPr>
              <p:cNvPr id="1691" name="Google Shape;16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2" name="Google Shape;16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3" name="Google Shape;16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4" name="Google Shape;1694;p49"/>
            <p:cNvGrpSpPr/>
            <p:nvPr/>
          </p:nvGrpSpPr>
          <p:grpSpPr>
            <a:xfrm>
              <a:off x="8508386" y="2928624"/>
              <a:ext cx="288445" cy="278660"/>
              <a:chOff x="6673854" y="2507796"/>
              <a:chExt cx="3493293" cy="3112295"/>
            </a:xfrm>
          </p:grpSpPr>
          <p:sp>
            <p:nvSpPr>
              <p:cNvPr id="1695" name="Google Shape;16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6" name="Google Shape;16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697" name="Google Shape;16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698" name="Google Shape;1698;p49"/>
            <p:cNvGrpSpPr/>
            <p:nvPr/>
          </p:nvGrpSpPr>
          <p:grpSpPr>
            <a:xfrm>
              <a:off x="7923767" y="2537905"/>
              <a:ext cx="288445" cy="278661"/>
              <a:chOff x="6673852" y="2507796"/>
              <a:chExt cx="3493295" cy="3112292"/>
            </a:xfrm>
          </p:grpSpPr>
          <p:sp>
            <p:nvSpPr>
              <p:cNvPr id="1699" name="Google Shape;1699;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0" name="Google Shape;17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1" name="Google Shape;17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02" name="Google Shape;1702;p49"/>
            <p:cNvGrpSpPr/>
            <p:nvPr/>
          </p:nvGrpSpPr>
          <p:grpSpPr>
            <a:xfrm>
              <a:off x="8067989" y="2594334"/>
              <a:ext cx="288445" cy="278661"/>
              <a:chOff x="6673854" y="2507796"/>
              <a:chExt cx="3493293" cy="3112295"/>
            </a:xfrm>
          </p:grpSpPr>
          <p:sp>
            <p:nvSpPr>
              <p:cNvPr id="1703" name="Google Shape;17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4" name="Google Shape;17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5" name="Google Shape;17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06" name="Google Shape;1706;p49"/>
            <p:cNvGrpSpPr/>
            <p:nvPr/>
          </p:nvGrpSpPr>
          <p:grpSpPr>
            <a:xfrm>
              <a:off x="8212211" y="2650763"/>
              <a:ext cx="288445" cy="278661"/>
              <a:chOff x="6673854" y="2507796"/>
              <a:chExt cx="3493293" cy="3112295"/>
            </a:xfrm>
          </p:grpSpPr>
          <p:sp>
            <p:nvSpPr>
              <p:cNvPr id="1707" name="Google Shape;17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8" name="Google Shape;17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09" name="Google Shape;17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10" name="Google Shape;1710;p49"/>
            <p:cNvGrpSpPr/>
            <p:nvPr/>
          </p:nvGrpSpPr>
          <p:grpSpPr>
            <a:xfrm>
              <a:off x="8358621" y="2707519"/>
              <a:ext cx="288445" cy="278660"/>
              <a:chOff x="6673854" y="2507796"/>
              <a:chExt cx="3493293" cy="3112295"/>
            </a:xfrm>
          </p:grpSpPr>
          <p:sp>
            <p:nvSpPr>
              <p:cNvPr id="1711" name="Google Shape;17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2" name="Google Shape;17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3" name="Google Shape;17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14" name="Google Shape;1714;p49"/>
            <p:cNvGrpSpPr/>
            <p:nvPr/>
          </p:nvGrpSpPr>
          <p:grpSpPr>
            <a:xfrm>
              <a:off x="8506011" y="2766760"/>
              <a:ext cx="288445" cy="278660"/>
              <a:chOff x="6673854" y="2507796"/>
              <a:chExt cx="3493293" cy="3112295"/>
            </a:xfrm>
          </p:grpSpPr>
          <p:sp>
            <p:nvSpPr>
              <p:cNvPr id="1715" name="Google Shape;17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6" name="Google Shape;17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17" name="Google Shape;17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718" name="Google Shape;1718;p49"/>
          <p:cNvGrpSpPr/>
          <p:nvPr/>
        </p:nvGrpSpPr>
        <p:grpSpPr>
          <a:xfrm flipH="1">
            <a:off x="9595661" y="3452324"/>
            <a:ext cx="573320" cy="849996"/>
            <a:chOff x="6168570" y="2341066"/>
            <a:chExt cx="2003149" cy="2340838"/>
          </a:xfrm>
        </p:grpSpPr>
        <p:grpSp>
          <p:nvGrpSpPr>
            <p:cNvPr id="1719" name="Google Shape;1719;p49"/>
            <p:cNvGrpSpPr/>
            <p:nvPr/>
          </p:nvGrpSpPr>
          <p:grpSpPr>
            <a:xfrm>
              <a:off x="6174996" y="3660293"/>
              <a:ext cx="661482" cy="560933"/>
              <a:chOff x="6673854" y="2507796"/>
              <a:chExt cx="3493293" cy="3112296"/>
            </a:xfrm>
          </p:grpSpPr>
          <p:sp>
            <p:nvSpPr>
              <p:cNvPr id="1720" name="Google Shape;172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1" name="Google Shape;172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2" name="Google Shape;172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23" name="Google Shape;1723;p49"/>
            <p:cNvGrpSpPr/>
            <p:nvPr/>
          </p:nvGrpSpPr>
          <p:grpSpPr>
            <a:xfrm>
              <a:off x="6505737" y="3773882"/>
              <a:ext cx="661482" cy="560933"/>
              <a:chOff x="6673854" y="2507796"/>
              <a:chExt cx="3493293" cy="3112296"/>
            </a:xfrm>
          </p:grpSpPr>
          <p:sp>
            <p:nvSpPr>
              <p:cNvPr id="1724" name="Google Shape;17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5" name="Google Shape;17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6" name="Google Shape;17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27" name="Google Shape;1727;p49"/>
            <p:cNvGrpSpPr/>
            <p:nvPr/>
          </p:nvGrpSpPr>
          <p:grpSpPr>
            <a:xfrm>
              <a:off x="6836478" y="3887471"/>
              <a:ext cx="661482" cy="560933"/>
              <a:chOff x="6673854" y="2507796"/>
              <a:chExt cx="3493293" cy="3112296"/>
            </a:xfrm>
          </p:grpSpPr>
          <p:sp>
            <p:nvSpPr>
              <p:cNvPr id="1728" name="Google Shape;17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29" name="Google Shape;17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0" name="Google Shape;17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1" name="Google Shape;1731;p49"/>
            <p:cNvGrpSpPr/>
            <p:nvPr/>
          </p:nvGrpSpPr>
          <p:grpSpPr>
            <a:xfrm>
              <a:off x="6174996" y="3328540"/>
              <a:ext cx="661482" cy="560933"/>
              <a:chOff x="6673854" y="2507796"/>
              <a:chExt cx="3493293" cy="3112296"/>
            </a:xfrm>
          </p:grpSpPr>
          <p:sp>
            <p:nvSpPr>
              <p:cNvPr id="1732" name="Google Shape;17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3" name="Google Shape;17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4" name="Google Shape;17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5" name="Google Shape;1735;p49"/>
            <p:cNvGrpSpPr/>
            <p:nvPr/>
          </p:nvGrpSpPr>
          <p:grpSpPr>
            <a:xfrm>
              <a:off x="6505737" y="3442129"/>
              <a:ext cx="661482" cy="560933"/>
              <a:chOff x="6673854" y="2507796"/>
              <a:chExt cx="3493293" cy="3112296"/>
            </a:xfrm>
          </p:grpSpPr>
          <p:sp>
            <p:nvSpPr>
              <p:cNvPr id="1736" name="Google Shape;17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7" name="Google Shape;17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38" name="Google Shape;17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39" name="Google Shape;1739;p49"/>
            <p:cNvGrpSpPr/>
            <p:nvPr/>
          </p:nvGrpSpPr>
          <p:grpSpPr>
            <a:xfrm>
              <a:off x="6836478" y="3555718"/>
              <a:ext cx="661482" cy="560933"/>
              <a:chOff x="6673854" y="2507796"/>
              <a:chExt cx="3493293" cy="3112296"/>
            </a:xfrm>
          </p:grpSpPr>
          <p:sp>
            <p:nvSpPr>
              <p:cNvPr id="1740" name="Google Shape;174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1" name="Google Shape;174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2" name="Google Shape;174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43" name="Google Shape;1743;p49"/>
            <p:cNvGrpSpPr/>
            <p:nvPr/>
          </p:nvGrpSpPr>
          <p:grpSpPr>
            <a:xfrm>
              <a:off x="6174995" y="2996788"/>
              <a:ext cx="661482" cy="560933"/>
              <a:chOff x="6673852" y="2507796"/>
              <a:chExt cx="3493295" cy="3112291"/>
            </a:xfrm>
          </p:grpSpPr>
          <p:sp>
            <p:nvSpPr>
              <p:cNvPr id="1744" name="Google Shape;1744;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5" name="Google Shape;1745;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6" name="Google Shape;1746;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47" name="Google Shape;1747;p49"/>
            <p:cNvGrpSpPr/>
            <p:nvPr/>
          </p:nvGrpSpPr>
          <p:grpSpPr>
            <a:xfrm>
              <a:off x="6505738" y="3110376"/>
              <a:ext cx="661482" cy="560933"/>
              <a:chOff x="6673854" y="2507796"/>
              <a:chExt cx="3493293" cy="3112296"/>
            </a:xfrm>
          </p:grpSpPr>
          <p:sp>
            <p:nvSpPr>
              <p:cNvPr id="1748" name="Google Shape;174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49" name="Google Shape;174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0" name="Google Shape;175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1" name="Google Shape;1751;p49"/>
            <p:cNvGrpSpPr/>
            <p:nvPr/>
          </p:nvGrpSpPr>
          <p:grpSpPr>
            <a:xfrm>
              <a:off x="6836478" y="3223965"/>
              <a:ext cx="661482" cy="560933"/>
              <a:chOff x="6673854" y="2507796"/>
              <a:chExt cx="3493293" cy="3112296"/>
            </a:xfrm>
          </p:grpSpPr>
          <p:sp>
            <p:nvSpPr>
              <p:cNvPr id="1752" name="Google Shape;175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3" name="Google Shape;175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4" name="Google Shape;175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5" name="Google Shape;1755;p49"/>
            <p:cNvGrpSpPr/>
            <p:nvPr/>
          </p:nvGrpSpPr>
          <p:grpSpPr>
            <a:xfrm>
              <a:off x="6174016" y="2666892"/>
              <a:ext cx="661482" cy="560934"/>
              <a:chOff x="6673852" y="2507796"/>
              <a:chExt cx="3493295" cy="3112292"/>
            </a:xfrm>
          </p:grpSpPr>
          <p:sp>
            <p:nvSpPr>
              <p:cNvPr id="1756" name="Google Shape;175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7" name="Google Shape;175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58" name="Google Shape;175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59" name="Google Shape;1759;p49"/>
            <p:cNvGrpSpPr/>
            <p:nvPr/>
          </p:nvGrpSpPr>
          <p:grpSpPr>
            <a:xfrm>
              <a:off x="6504756" y="2780481"/>
              <a:ext cx="661482" cy="560934"/>
              <a:chOff x="6673854" y="2507796"/>
              <a:chExt cx="3493293" cy="3112295"/>
            </a:xfrm>
          </p:grpSpPr>
          <p:sp>
            <p:nvSpPr>
              <p:cNvPr id="1760" name="Google Shape;176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1" name="Google Shape;17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2" name="Google Shape;17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63" name="Google Shape;1763;p49"/>
            <p:cNvGrpSpPr/>
            <p:nvPr/>
          </p:nvGrpSpPr>
          <p:grpSpPr>
            <a:xfrm>
              <a:off x="6835497" y="2894073"/>
              <a:ext cx="661482" cy="560934"/>
              <a:chOff x="6673854" y="2507796"/>
              <a:chExt cx="3493293" cy="3112295"/>
            </a:xfrm>
          </p:grpSpPr>
          <p:sp>
            <p:nvSpPr>
              <p:cNvPr id="1764" name="Google Shape;17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5" name="Google Shape;17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6" name="Google Shape;17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67" name="Google Shape;1767;p49"/>
            <p:cNvGrpSpPr/>
            <p:nvPr/>
          </p:nvGrpSpPr>
          <p:grpSpPr>
            <a:xfrm>
              <a:off x="7172231" y="4001720"/>
              <a:ext cx="661482" cy="560933"/>
              <a:chOff x="6673854" y="2507796"/>
              <a:chExt cx="3493293" cy="3112295"/>
            </a:xfrm>
          </p:grpSpPr>
          <p:sp>
            <p:nvSpPr>
              <p:cNvPr id="1768" name="Google Shape;17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69" name="Google Shape;17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0" name="Google Shape;17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1" name="Google Shape;1771;p49"/>
            <p:cNvGrpSpPr/>
            <p:nvPr/>
          </p:nvGrpSpPr>
          <p:grpSpPr>
            <a:xfrm>
              <a:off x="7172231" y="3669966"/>
              <a:ext cx="661482" cy="560933"/>
              <a:chOff x="6673854" y="2507796"/>
              <a:chExt cx="3493293" cy="3112295"/>
            </a:xfrm>
          </p:grpSpPr>
          <p:sp>
            <p:nvSpPr>
              <p:cNvPr id="1772" name="Google Shape;17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3" name="Google Shape;17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4" name="Google Shape;17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5" name="Google Shape;1775;p49"/>
            <p:cNvGrpSpPr/>
            <p:nvPr/>
          </p:nvGrpSpPr>
          <p:grpSpPr>
            <a:xfrm>
              <a:off x="7172231" y="3338213"/>
              <a:ext cx="661482" cy="560933"/>
              <a:chOff x="6673854" y="2507796"/>
              <a:chExt cx="3493293" cy="3112295"/>
            </a:xfrm>
          </p:grpSpPr>
          <p:sp>
            <p:nvSpPr>
              <p:cNvPr id="1776" name="Google Shape;17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7" name="Google Shape;17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78" name="Google Shape;17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79" name="Google Shape;1779;p49"/>
            <p:cNvGrpSpPr/>
            <p:nvPr/>
          </p:nvGrpSpPr>
          <p:grpSpPr>
            <a:xfrm>
              <a:off x="7171255" y="3008319"/>
              <a:ext cx="661482" cy="560933"/>
              <a:chOff x="6673854" y="2507796"/>
              <a:chExt cx="3493293" cy="3112295"/>
            </a:xfrm>
          </p:grpSpPr>
          <p:sp>
            <p:nvSpPr>
              <p:cNvPr id="1780" name="Google Shape;17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1" name="Google Shape;17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2" name="Google Shape;17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83" name="Google Shape;1783;p49"/>
            <p:cNvGrpSpPr/>
            <p:nvPr/>
          </p:nvGrpSpPr>
          <p:grpSpPr>
            <a:xfrm>
              <a:off x="7510236" y="4120971"/>
              <a:ext cx="661483" cy="560933"/>
              <a:chOff x="6673854" y="2507796"/>
              <a:chExt cx="3493293" cy="3112295"/>
            </a:xfrm>
          </p:grpSpPr>
          <p:sp>
            <p:nvSpPr>
              <p:cNvPr id="1784" name="Google Shape;17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5" name="Google Shape;17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6" name="Google Shape;17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87" name="Google Shape;1787;p49"/>
            <p:cNvGrpSpPr/>
            <p:nvPr/>
          </p:nvGrpSpPr>
          <p:grpSpPr>
            <a:xfrm>
              <a:off x="7510236" y="3789217"/>
              <a:ext cx="661483" cy="560933"/>
              <a:chOff x="6673854" y="2507796"/>
              <a:chExt cx="3493293" cy="3112295"/>
            </a:xfrm>
          </p:grpSpPr>
          <p:sp>
            <p:nvSpPr>
              <p:cNvPr id="1788" name="Google Shape;17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89" name="Google Shape;17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0" name="Google Shape;17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1" name="Google Shape;1791;p49"/>
            <p:cNvGrpSpPr/>
            <p:nvPr/>
          </p:nvGrpSpPr>
          <p:grpSpPr>
            <a:xfrm>
              <a:off x="7510236" y="3457463"/>
              <a:ext cx="661483" cy="560933"/>
              <a:chOff x="6673854" y="2507796"/>
              <a:chExt cx="3493293" cy="3112295"/>
            </a:xfrm>
          </p:grpSpPr>
          <p:sp>
            <p:nvSpPr>
              <p:cNvPr id="1792" name="Google Shape;17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3" name="Google Shape;17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4" name="Google Shape;17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5" name="Google Shape;1795;p49"/>
            <p:cNvGrpSpPr/>
            <p:nvPr/>
          </p:nvGrpSpPr>
          <p:grpSpPr>
            <a:xfrm>
              <a:off x="7509260" y="3127570"/>
              <a:ext cx="661483" cy="560933"/>
              <a:chOff x="6673854" y="2507796"/>
              <a:chExt cx="3493293" cy="3112295"/>
            </a:xfrm>
          </p:grpSpPr>
          <p:sp>
            <p:nvSpPr>
              <p:cNvPr id="1796" name="Google Shape;179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7" name="Google Shape;17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798" name="Google Shape;17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799" name="Google Shape;1799;p49"/>
            <p:cNvGrpSpPr/>
            <p:nvPr/>
          </p:nvGrpSpPr>
          <p:grpSpPr>
            <a:xfrm>
              <a:off x="6168570" y="2341066"/>
              <a:ext cx="661482" cy="560934"/>
              <a:chOff x="6673852" y="2507796"/>
              <a:chExt cx="3493295" cy="3112292"/>
            </a:xfrm>
          </p:grpSpPr>
          <p:sp>
            <p:nvSpPr>
              <p:cNvPr id="1800" name="Google Shape;180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1" name="Google Shape;18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2" name="Google Shape;18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03" name="Google Shape;1803;p49"/>
            <p:cNvGrpSpPr/>
            <p:nvPr/>
          </p:nvGrpSpPr>
          <p:grpSpPr>
            <a:xfrm>
              <a:off x="6499310" y="2454655"/>
              <a:ext cx="661482" cy="560934"/>
              <a:chOff x="6673854" y="2507796"/>
              <a:chExt cx="3493293" cy="3112295"/>
            </a:xfrm>
          </p:grpSpPr>
          <p:sp>
            <p:nvSpPr>
              <p:cNvPr id="1804" name="Google Shape;180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5" name="Google Shape;18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6" name="Google Shape;18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07" name="Google Shape;1807;p49"/>
            <p:cNvGrpSpPr/>
            <p:nvPr/>
          </p:nvGrpSpPr>
          <p:grpSpPr>
            <a:xfrm>
              <a:off x="6830051" y="2568246"/>
              <a:ext cx="661482" cy="560934"/>
              <a:chOff x="6673854" y="2507796"/>
              <a:chExt cx="3493293" cy="3112295"/>
            </a:xfrm>
          </p:grpSpPr>
          <p:sp>
            <p:nvSpPr>
              <p:cNvPr id="1808" name="Google Shape;18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09" name="Google Shape;18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0" name="Google Shape;18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11" name="Google Shape;1811;p49"/>
            <p:cNvGrpSpPr/>
            <p:nvPr/>
          </p:nvGrpSpPr>
          <p:grpSpPr>
            <a:xfrm>
              <a:off x="7165809" y="2682492"/>
              <a:ext cx="661482" cy="560933"/>
              <a:chOff x="6673854" y="2507796"/>
              <a:chExt cx="3493293" cy="3112295"/>
            </a:xfrm>
          </p:grpSpPr>
          <p:sp>
            <p:nvSpPr>
              <p:cNvPr id="1812" name="Google Shape;18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3" name="Google Shape;18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4" name="Google Shape;18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15" name="Google Shape;1815;p49"/>
            <p:cNvGrpSpPr/>
            <p:nvPr/>
          </p:nvGrpSpPr>
          <p:grpSpPr>
            <a:xfrm>
              <a:off x="7503814" y="2801743"/>
              <a:ext cx="661483" cy="560933"/>
              <a:chOff x="6673854" y="2507796"/>
              <a:chExt cx="3493293" cy="3112295"/>
            </a:xfrm>
          </p:grpSpPr>
          <p:sp>
            <p:nvSpPr>
              <p:cNvPr id="1816" name="Google Shape;181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7" name="Google Shape;181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18" name="Google Shape;181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sp>
        <p:nvSpPr>
          <p:cNvPr id="1819" name="Google Shape;1819;p49"/>
          <p:cNvSpPr/>
          <p:nvPr/>
        </p:nvSpPr>
        <p:spPr>
          <a:xfrm>
            <a:off x="9586652" y="3713012"/>
            <a:ext cx="1264392"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Assess AI &amp;</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Automation ROI</a:t>
            </a:r>
            <a:endParaRPr sz="1400" b="0" i="0" u="none" strike="noStrike" cap="none">
              <a:solidFill>
                <a:srgbClr val="000000"/>
              </a:solidFill>
              <a:latin typeface="Arial"/>
              <a:ea typeface="Arial"/>
              <a:cs typeface="Arial"/>
              <a:sym typeface="Arial"/>
            </a:endParaRPr>
          </a:p>
        </p:txBody>
      </p:sp>
      <p:grpSp>
        <p:nvGrpSpPr>
          <p:cNvPr id="1820" name="Google Shape;1820;p49"/>
          <p:cNvGrpSpPr/>
          <p:nvPr/>
        </p:nvGrpSpPr>
        <p:grpSpPr>
          <a:xfrm>
            <a:off x="11103581" y="3457623"/>
            <a:ext cx="823430" cy="860284"/>
            <a:chOff x="10088104" y="2528843"/>
            <a:chExt cx="1452871" cy="1389721"/>
          </a:xfrm>
        </p:grpSpPr>
        <p:grpSp>
          <p:nvGrpSpPr>
            <p:cNvPr id="1821" name="Google Shape;1821;p49"/>
            <p:cNvGrpSpPr/>
            <p:nvPr/>
          </p:nvGrpSpPr>
          <p:grpSpPr>
            <a:xfrm>
              <a:off x="10667485" y="2528843"/>
              <a:ext cx="873490" cy="1162881"/>
              <a:chOff x="6168570" y="2341066"/>
              <a:chExt cx="2003149" cy="2340838"/>
            </a:xfrm>
          </p:grpSpPr>
          <p:grpSp>
            <p:nvGrpSpPr>
              <p:cNvPr id="1822" name="Google Shape;1822;p49"/>
              <p:cNvGrpSpPr/>
              <p:nvPr/>
            </p:nvGrpSpPr>
            <p:grpSpPr>
              <a:xfrm>
                <a:off x="6174996" y="3660293"/>
                <a:ext cx="661482" cy="560933"/>
                <a:chOff x="6673854" y="2507796"/>
                <a:chExt cx="3493293" cy="3112296"/>
              </a:xfrm>
            </p:grpSpPr>
            <p:sp>
              <p:nvSpPr>
                <p:cNvPr id="1823" name="Google Shape;182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4" name="Google Shape;182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5" name="Google Shape;182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26" name="Google Shape;1826;p49"/>
              <p:cNvGrpSpPr/>
              <p:nvPr/>
            </p:nvGrpSpPr>
            <p:grpSpPr>
              <a:xfrm>
                <a:off x="6505737" y="3773882"/>
                <a:ext cx="661482" cy="560933"/>
                <a:chOff x="6673854" y="2507796"/>
                <a:chExt cx="3493293" cy="3112296"/>
              </a:xfrm>
            </p:grpSpPr>
            <p:sp>
              <p:nvSpPr>
                <p:cNvPr id="1827" name="Google Shape;18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8" name="Google Shape;18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29" name="Google Shape;18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0" name="Google Shape;1830;p49"/>
              <p:cNvGrpSpPr/>
              <p:nvPr/>
            </p:nvGrpSpPr>
            <p:grpSpPr>
              <a:xfrm>
                <a:off x="6836478" y="3887471"/>
                <a:ext cx="661482" cy="560933"/>
                <a:chOff x="6673854" y="2507796"/>
                <a:chExt cx="3493293" cy="3112296"/>
              </a:xfrm>
            </p:grpSpPr>
            <p:sp>
              <p:nvSpPr>
                <p:cNvPr id="1831" name="Google Shape;18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2" name="Google Shape;18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3" name="Google Shape;18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4" name="Google Shape;1834;p49"/>
              <p:cNvGrpSpPr/>
              <p:nvPr/>
            </p:nvGrpSpPr>
            <p:grpSpPr>
              <a:xfrm>
                <a:off x="6174996" y="3328540"/>
                <a:ext cx="661482" cy="560933"/>
                <a:chOff x="6673854" y="2507796"/>
                <a:chExt cx="3493293" cy="3112296"/>
              </a:xfrm>
            </p:grpSpPr>
            <p:sp>
              <p:nvSpPr>
                <p:cNvPr id="1835" name="Google Shape;18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6" name="Google Shape;18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37" name="Google Shape;18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38" name="Google Shape;1838;p49"/>
              <p:cNvGrpSpPr/>
              <p:nvPr/>
            </p:nvGrpSpPr>
            <p:grpSpPr>
              <a:xfrm>
                <a:off x="6505737" y="3442129"/>
                <a:ext cx="661482" cy="560933"/>
                <a:chOff x="6673854" y="2507796"/>
                <a:chExt cx="3493293" cy="3112296"/>
              </a:xfrm>
            </p:grpSpPr>
            <p:sp>
              <p:nvSpPr>
                <p:cNvPr id="1839" name="Google Shape;18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0" name="Google Shape;18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1" name="Google Shape;18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42" name="Google Shape;1842;p49"/>
              <p:cNvGrpSpPr/>
              <p:nvPr/>
            </p:nvGrpSpPr>
            <p:grpSpPr>
              <a:xfrm>
                <a:off x="6836478" y="3555718"/>
                <a:ext cx="661482" cy="560933"/>
                <a:chOff x="6673854" y="2507796"/>
                <a:chExt cx="3493293" cy="3112296"/>
              </a:xfrm>
            </p:grpSpPr>
            <p:sp>
              <p:nvSpPr>
                <p:cNvPr id="1843" name="Google Shape;18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4" name="Google Shape;18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5" name="Google Shape;18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46" name="Google Shape;1846;p49"/>
              <p:cNvGrpSpPr/>
              <p:nvPr/>
            </p:nvGrpSpPr>
            <p:grpSpPr>
              <a:xfrm>
                <a:off x="6174995" y="2996788"/>
                <a:ext cx="661482" cy="560933"/>
                <a:chOff x="6673852" y="2507796"/>
                <a:chExt cx="3493295" cy="3112291"/>
              </a:xfrm>
            </p:grpSpPr>
            <p:sp>
              <p:nvSpPr>
                <p:cNvPr id="1847" name="Google Shape;1847;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8" name="Google Shape;1848;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49" name="Google Shape;1849;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0" name="Google Shape;1850;p49"/>
              <p:cNvGrpSpPr/>
              <p:nvPr/>
            </p:nvGrpSpPr>
            <p:grpSpPr>
              <a:xfrm>
                <a:off x="6505738" y="3110376"/>
                <a:ext cx="661482" cy="560933"/>
                <a:chOff x="6673854" y="2507796"/>
                <a:chExt cx="3493293" cy="3112296"/>
              </a:xfrm>
            </p:grpSpPr>
            <p:sp>
              <p:nvSpPr>
                <p:cNvPr id="1851" name="Google Shape;185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2" name="Google Shape;185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3" name="Google Shape;185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4" name="Google Shape;1854;p49"/>
              <p:cNvGrpSpPr/>
              <p:nvPr/>
            </p:nvGrpSpPr>
            <p:grpSpPr>
              <a:xfrm>
                <a:off x="6836478" y="3223965"/>
                <a:ext cx="661482" cy="560933"/>
                <a:chOff x="6673854" y="2507796"/>
                <a:chExt cx="3493293" cy="3112296"/>
              </a:xfrm>
            </p:grpSpPr>
            <p:sp>
              <p:nvSpPr>
                <p:cNvPr id="1855" name="Google Shape;185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6" name="Google Shape;185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57" name="Google Shape;185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58" name="Google Shape;1858;p49"/>
              <p:cNvGrpSpPr/>
              <p:nvPr/>
            </p:nvGrpSpPr>
            <p:grpSpPr>
              <a:xfrm>
                <a:off x="6174016" y="2666892"/>
                <a:ext cx="661482" cy="560934"/>
                <a:chOff x="6673852" y="2507796"/>
                <a:chExt cx="3493295" cy="3112292"/>
              </a:xfrm>
            </p:grpSpPr>
            <p:sp>
              <p:nvSpPr>
                <p:cNvPr id="1859" name="Google Shape;1859;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0" name="Google Shape;186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1" name="Google Shape;186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62" name="Google Shape;1862;p49"/>
              <p:cNvGrpSpPr/>
              <p:nvPr/>
            </p:nvGrpSpPr>
            <p:grpSpPr>
              <a:xfrm>
                <a:off x="6504756" y="2780481"/>
                <a:ext cx="661482" cy="560934"/>
                <a:chOff x="6673854" y="2507796"/>
                <a:chExt cx="3493293" cy="3112295"/>
              </a:xfrm>
            </p:grpSpPr>
            <p:sp>
              <p:nvSpPr>
                <p:cNvPr id="1863" name="Google Shape;186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4" name="Google Shape;18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5" name="Google Shape;18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66" name="Google Shape;1866;p49"/>
              <p:cNvGrpSpPr/>
              <p:nvPr/>
            </p:nvGrpSpPr>
            <p:grpSpPr>
              <a:xfrm>
                <a:off x="6835497" y="2894073"/>
                <a:ext cx="661482" cy="560934"/>
                <a:chOff x="6673854" y="2507796"/>
                <a:chExt cx="3493293" cy="3112295"/>
              </a:xfrm>
            </p:grpSpPr>
            <p:sp>
              <p:nvSpPr>
                <p:cNvPr id="1867" name="Google Shape;18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8" name="Google Shape;18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69" name="Google Shape;18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0" name="Google Shape;1870;p49"/>
              <p:cNvGrpSpPr/>
              <p:nvPr/>
            </p:nvGrpSpPr>
            <p:grpSpPr>
              <a:xfrm>
                <a:off x="7172231" y="4001720"/>
                <a:ext cx="661482" cy="560933"/>
                <a:chOff x="6673854" y="2507796"/>
                <a:chExt cx="3493293" cy="3112295"/>
              </a:xfrm>
            </p:grpSpPr>
            <p:sp>
              <p:nvSpPr>
                <p:cNvPr id="1871" name="Google Shape;18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2" name="Google Shape;18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3" name="Google Shape;18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4" name="Google Shape;1874;p49"/>
              <p:cNvGrpSpPr/>
              <p:nvPr/>
            </p:nvGrpSpPr>
            <p:grpSpPr>
              <a:xfrm>
                <a:off x="7172231" y="3669966"/>
                <a:ext cx="661482" cy="560933"/>
                <a:chOff x="6673854" y="2507796"/>
                <a:chExt cx="3493293" cy="3112295"/>
              </a:xfrm>
            </p:grpSpPr>
            <p:sp>
              <p:nvSpPr>
                <p:cNvPr id="1875" name="Google Shape;18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6" name="Google Shape;18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77" name="Google Shape;18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78" name="Google Shape;1878;p49"/>
              <p:cNvGrpSpPr/>
              <p:nvPr/>
            </p:nvGrpSpPr>
            <p:grpSpPr>
              <a:xfrm>
                <a:off x="7172231" y="3338213"/>
                <a:ext cx="661482" cy="560933"/>
                <a:chOff x="6673854" y="2507796"/>
                <a:chExt cx="3493293" cy="3112295"/>
              </a:xfrm>
            </p:grpSpPr>
            <p:sp>
              <p:nvSpPr>
                <p:cNvPr id="1879" name="Google Shape;18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0" name="Google Shape;18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1" name="Google Shape;18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82" name="Google Shape;1882;p49"/>
              <p:cNvGrpSpPr/>
              <p:nvPr/>
            </p:nvGrpSpPr>
            <p:grpSpPr>
              <a:xfrm>
                <a:off x="7171255" y="3008319"/>
                <a:ext cx="661482" cy="560933"/>
                <a:chOff x="6673854" y="2507796"/>
                <a:chExt cx="3493293" cy="3112295"/>
              </a:xfrm>
            </p:grpSpPr>
            <p:sp>
              <p:nvSpPr>
                <p:cNvPr id="1883" name="Google Shape;18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4" name="Google Shape;18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5" name="Google Shape;18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86" name="Google Shape;1886;p49"/>
              <p:cNvGrpSpPr/>
              <p:nvPr/>
            </p:nvGrpSpPr>
            <p:grpSpPr>
              <a:xfrm>
                <a:off x="7510236" y="4120971"/>
                <a:ext cx="661483" cy="560933"/>
                <a:chOff x="6673854" y="2507796"/>
                <a:chExt cx="3493293" cy="3112295"/>
              </a:xfrm>
            </p:grpSpPr>
            <p:sp>
              <p:nvSpPr>
                <p:cNvPr id="1887" name="Google Shape;18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8" name="Google Shape;18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89" name="Google Shape;18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0" name="Google Shape;1890;p49"/>
              <p:cNvGrpSpPr/>
              <p:nvPr/>
            </p:nvGrpSpPr>
            <p:grpSpPr>
              <a:xfrm>
                <a:off x="7510236" y="3789217"/>
                <a:ext cx="661483" cy="560933"/>
                <a:chOff x="6673854" y="2507796"/>
                <a:chExt cx="3493293" cy="3112295"/>
              </a:xfrm>
            </p:grpSpPr>
            <p:sp>
              <p:nvSpPr>
                <p:cNvPr id="1891" name="Google Shape;18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2" name="Google Shape;18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3" name="Google Shape;18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4" name="Google Shape;1894;p49"/>
              <p:cNvGrpSpPr/>
              <p:nvPr/>
            </p:nvGrpSpPr>
            <p:grpSpPr>
              <a:xfrm>
                <a:off x="7510236" y="3457463"/>
                <a:ext cx="661483" cy="560933"/>
                <a:chOff x="6673854" y="2507796"/>
                <a:chExt cx="3493293" cy="3112295"/>
              </a:xfrm>
            </p:grpSpPr>
            <p:sp>
              <p:nvSpPr>
                <p:cNvPr id="1895" name="Google Shape;18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6" name="Google Shape;18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897" name="Google Shape;18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898" name="Google Shape;1898;p49"/>
              <p:cNvGrpSpPr/>
              <p:nvPr/>
            </p:nvGrpSpPr>
            <p:grpSpPr>
              <a:xfrm>
                <a:off x="7509260" y="3127570"/>
                <a:ext cx="661483" cy="560933"/>
                <a:chOff x="6673854" y="2507796"/>
                <a:chExt cx="3493293" cy="3112295"/>
              </a:xfrm>
            </p:grpSpPr>
            <p:sp>
              <p:nvSpPr>
                <p:cNvPr id="1899" name="Google Shape;18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0" name="Google Shape;19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1" name="Google Shape;19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02" name="Google Shape;1902;p49"/>
              <p:cNvGrpSpPr/>
              <p:nvPr/>
            </p:nvGrpSpPr>
            <p:grpSpPr>
              <a:xfrm>
                <a:off x="6168570" y="2341066"/>
                <a:ext cx="661482" cy="560934"/>
                <a:chOff x="6673852" y="2507796"/>
                <a:chExt cx="3493295" cy="3112292"/>
              </a:xfrm>
            </p:grpSpPr>
            <p:sp>
              <p:nvSpPr>
                <p:cNvPr id="1903" name="Google Shape;190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4" name="Google Shape;19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5" name="Google Shape;19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06" name="Google Shape;1906;p49"/>
              <p:cNvGrpSpPr/>
              <p:nvPr/>
            </p:nvGrpSpPr>
            <p:grpSpPr>
              <a:xfrm>
                <a:off x="6499310" y="2454655"/>
                <a:ext cx="661482" cy="560934"/>
                <a:chOff x="6673854" y="2507796"/>
                <a:chExt cx="3493293" cy="3112295"/>
              </a:xfrm>
            </p:grpSpPr>
            <p:sp>
              <p:nvSpPr>
                <p:cNvPr id="1907" name="Google Shape;190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8" name="Google Shape;19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09" name="Google Shape;19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0" name="Google Shape;1910;p49"/>
              <p:cNvGrpSpPr/>
              <p:nvPr/>
            </p:nvGrpSpPr>
            <p:grpSpPr>
              <a:xfrm>
                <a:off x="6830051" y="2568246"/>
                <a:ext cx="661482" cy="560934"/>
                <a:chOff x="6673854" y="2507796"/>
                <a:chExt cx="3493293" cy="3112295"/>
              </a:xfrm>
            </p:grpSpPr>
            <p:sp>
              <p:nvSpPr>
                <p:cNvPr id="1911" name="Google Shape;19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2" name="Google Shape;19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3" name="Google Shape;19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4" name="Google Shape;1914;p49"/>
              <p:cNvGrpSpPr/>
              <p:nvPr/>
            </p:nvGrpSpPr>
            <p:grpSpPr>
              <a:xfrm>
                <a:off x="7165809" y="2682492"/>
                <a:ext cx="661482" cy="560933"/>
                <a:chOff x="6673854" y="2507796"/>
                <a:chExt cx="3493293" cy="3112295"/>
              </a:xfrm>
            </p:grpSpPr>
            <p:sp>
              <p:nvSpPr>
                <p:cNvPr id="1915" name="Google Shape;19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6" name="Google Shape;19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17" name="Google Shape;19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18" name="Google Shape;1918;p49"/>
              <p:cNvGrpSpPr/>
              <p:nvPr/>
            </p:nvGrpSpPr>
            <p:grpSpPr>
              <a:xfrm>
                <a:off x="7503814" y="2801743"/>
                <a:ext cx="661483" cy="560933"/>
                <a:chOff x="6673854" y="2507796"/>
                <a:chExt cx="3493293" cy="3112295"/>
              </a:xfrm>
            </p:grpSpPr>
            <p:sp>
              <p:nvSpPr>
                <p:cNvPr id="1919" name="Google Shape;191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0" name="Google Shape;192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1" name="Google Shape;192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C38826">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1922" name="Google Shape;1922;p49"/>
            <p:cNvGrpSpPr/>
            <p:nvPr/>
          </p:nvGrpSpPr>
          <p:grpSpPr>
            <a:xfrm>
              <a:off x="10523830" y="2585995"/>
              <a:ext cx="873490" cy="1162881"/>
              <a:chOff x="6168570" y="2341066"/>
              <a:chExt cx="2003149" cy="2340838"/>
            </a:xfrm>
          </p:grpSpPr>
          <p:grpSp>
            <p:nvGrpSpPr>
              <p:cNvPr id="1923" name="Google Shape;1923;p49"/>
              <p:cNvGrpSpPr/>
              <p:nvPr/>
            </p:nvGrpSpPr>
            <p:grpSpPr>
              <a:xfrm>
                <a:off x="6174996" y="3660293"/>
                <a:ext cx="661482" cy="560933"/>
                <a:chOff x="6673854" y="2507796"/>
                <a:chExt cx="3493293" cy="3112296"/>
              </a:xfrm>
            </p:grpSpPr>
            <p:sp>
              <p:nvSpPr>
                <p:cNvPr id="1924" name="Google Shape;192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5" name="Google Shape;192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6" name="Google Shape;192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27" name="Google Shape;1927;p49"/>
              <p:cNvGrpSpPr/>
              <p:nvPr/>
            </p:nvGrpSpPr>
            <p:grpSpPr>
              <a:xfrm>
                <a:off x="6505737" y="3773882"/>
                <a:ext cx="661482" cy="560933"/>
                <a:chOff x="6673854" y="2507796"/>
                <a:chExt cx="3493293" cy="3112296"/>
              </a:xfrm>
            </p:grpSpPr>
            <p:sp>
              <p:nvSpPr>
                <p:cNvPr id="1928" name="Google Shape;192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29" name="Google Shape;192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0" name="Google Shape;193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1" name="Google Shape;1931;p49"/>
              <p:cNvGrpSpPr/>
              <p:nvPr/>
            </p:nvGrpSpPr>
            <p:grpSpPr>
              <a:xfrm>
                <a:off x="6836478" y="3887471"/>
                <a:ext cx="661482" cy="560933"/>
                <a:chOff x="6673854" y="2507796"/>
                <a:chExt cx="3493293" cy="3112296"/>
              </a:xfrm>
            </p:grpSpPr>
            <p:sp>
              <p:nvSpPr>
                <p:cNvPr id="1932" name="Google Shape;193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3" name="Google Shape;193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4" name="Google Shape;193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5" name="Google Shape;1935;p49"/>
              <p:cNvGrpSpPr/>
              <p:nvPr/>
            </p:nvGrpSpPr>
            <p:grpSpPr>
              <a:xfrm>
                <a:off x="6174996" y="3328540"/>
                <a:ext cx="661482" cy="560933"/>
                <a:chOff x="6673854" y="2507796"/>
                <a:chExt cx="3493293" cy="3112296"/>
              </a:xfrm>
            </p:grpSpPr>
            <p:sp>
              <p:nvSpPr>
                <p:cNvPr id="1936" name="Google Shape;193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7" name="Google Shape;193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38" name="Google Shape;193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39" name="Google Shape;1939;p49"/>
              <p:cNvGrpSpPr/>
              <p:nvPr/>
            </p:nvGrpSpPr>
            <p:grpSpPr>
              <a:xfrm>
                <a:off x="6505737" y="3442129"/>
                <a:ext cx="661482" cy="560933"/>
                <a:chOff x="6673854" y="2507796"/>
                <a:chExt cx="3493293" cy="3112296"/>
              </a:xfrm>
            </p:grpSpPr>
            <p:sp>
              <p:nvSpPr>
                <p:cNvPr id="1940" name="Google Shape;194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1" name="Google Shape;194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2" name="Google Shape;194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43" name="Google Shape;1943;p49"/>
              <p:cNvGrpSpPr/>
              <p:nvPr/>
            </p:nvGrpSpPr>
            <p:grpSpPr>
              <a:xfrm>
                <a:off x="6836478" y="3555718"/>
                <a:ext cx="661482" cy="560933"/>
                <a:chOff x="6673854" y="2507796"/>
                <a:chExt cx="3493293" cy="3112296"/>
              </a:xfrm>
            </p:grpSpPr>
            <p:sp>
              <p:nvSpPr>
                <p:cNvPr id="1944" name="Google Shape;194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5" name="Google Shape;194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6" name="Google Shape;194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47" name="Google Shape;1947;p49"/>
              <p:cNvGrpSpPr/>
              <p:nvPr/>
            </p:nvGrpSpPr>
            <p:grpSpPr>
              <a:xfrm>
                <a:off x="6174995" y="2996788"/>
                <a:ext cx="661482" cy="560933"/>
                <a:chOff x="6673852" y="2507796"/>
                <a:chExt cx="3493295" cy="3112291"/>
              </a:xfrm>
            </p:grpSpPr>
            <p:sp>
              <p:nvSpPr>
                <p:cNvPr id="1948" name="Google Shape;1948;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49" name="Google Shape;1949;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0" name="Google Shape;1950;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1" name="Google Shape;1951;p49"/>
              <p:cNvGrpSpPr/>
              <p:nvPr/>
            </p:nvGrpSpPr>
            <p:grpSpPr>
              <a:xfrm>
                <a:off x="6505738" y="3110376"/>
                <a:ext cx="661482" cy="560933"/>
                <a:chOff x="6673854" y="2507796"/>
                <a:chExt cx="3493293" cy="3112296"/>
              </a:xfrm>
            </p:grpSpPr>
            <p:sp>
              <p:nvSpPr>
                <p:cNvPr id="1952" name="Google Shape;195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3" name="Google Shape;195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4" name="Google Shape;195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5" name="Google Shape;1955;p49"/>
              <p:cNvGrpSpPr/>
              <p:nvPr/>
            </p:nvGrpSpPr>
            <p:grpSpPr>
              <a:xfrm>
                <a:off x="6836478" y="3223965"/>
                <a:ext cx="661482" cy="560933"/>
                <a:chOff x="6673854" y="2507796"/>
                <a:chExt cx="3493293" cy="3112296"/>
              </a:xfrm>
            </p:grpSpPr>
            <p:sp>
              <p:nvSpPr>
                <p:cNvPr id="1956" name="Google Shape;195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7" name="Google Shape;195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58" name="Google Shape;195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59" name="Google Shape;1959;p49"/>
              <p:cNvGrpSpPr/>
              <p:nvPr/>
            </p:nvGrpSpPr>
            <p:grpSpPr>
              <a:xfrm>
                <a:off x="6174016" y="2666892"/>
                <a:ext cx="661482" cy="560934"/>
                <a:chOff x="6673852" y="2507796"/>
                <a:chExt cx="3493295" cy="3112292"/>
              </a:xfrm>
            </p:grpSpPr>
            <p:sp>
              <p:nvSpPr>
                <p:cNvPr id="1960" name="Google Shape;1960;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1" name="Google Shape;196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2" name="Google Shape;196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63" name="Google Shape;1963;p49"/>
              <p:cNvGrpSpPr/>
              <p:nvPr/>
            </p:nvGrpSpPr>
            <p:grpSpPr>
              <a:xfrm>
                <a:off x="6504756" y="2780481"/>
                <a:ext cx="661482" cy="560934"/>
                <a:chOff x="6673854" y="2507796"/>
                <a:chExt cx="3493293" cy="3112295"/>
              </a:xfrm>
            </p:grpSpPr>
            <p:sp>
              <p:nvSpPr>
                <p:cNvPr id="1964" name="Google Shape;196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5" name="Google Shape;196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6" name="Google Shape;196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67" name="Google Shape;1967;p49"/>
              <p:cNvGrpSpPr/>
              <p:nvPr/>
            </p:nvGrpSpPr>
            <p:grpSpPr>
              <a:xfrm>
                <a:off x="6835497" y="2894073"/>
                <a:ext cx="661482" cy="560934"/>
                <a:chOff x="6673854" y="2507796"/>
                <a:chExt cx="3493293" cy="3112295"/>
              </a:xfrm>
            </p:grpSpPr>
            <p:sp>
              <p:nvSpPr>
                <p:cNvPr id="1968" name="Google Shape;196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69" name="Google Shape;196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0" name="Google Shape;197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1" name="Google Shape;1971;p49"/>
              <p:cNvGrpSpPr/>
              <p:nvPr/>
            </p:nvGrpSpPr>
            <p:grpSpPr>
              <a:xfrm>
                <a:off x="7172231" y="4001720"/>
                <a:ext cx="661482" cy="560933"/>
                <a:chOff x="6673854" y="2507796"/>
                <a:chExt cx="3493293" cy="3112295"/>
              </a:xfrm>
            </p:grpSpPr>
            <p:sp>
              <p:nvSpPr>
                <p:cNvPr id="1972" name="Google Shape;197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3" name="Google Shape;197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4" name="Google Shape;197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5" name="Google Shape;1975;p49"/>
              <p:cNvGrpSpPr/>
              <p:nvPr/>
            </p:nvGrpSpPr>
            <p:grpSpPr>
              <a:xfrm>
                <a:off x="7172231" y="3669966"/>
                <a:ext cx="661482" cy="560933"/>
                <a:chOff x="6673854" y="2507796"/>
                <a:chExt cx="3493293" cy="3112295"/>
              </a:xfrm>
            </p:grpSpPr>
            <p:sp>
              <p:nvSpPr>
                <p:cNvPr id="1976" name="Google Shape;197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7" name="Google Shape;197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78" name="Google Shape;197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79" name="Google Shape;1979;p49"/>
              <p:cNvGrpSpPr/>
              <p:nvPr/>
            </p:nvGrpSpPr>
            <p:grpSpPr>
              <a:xfrm>
                <a:off x="7172231" y="3338213"/>
                <a:ext cx="661482" cy="560933"/>
                <a:chOff x="6673854" y="2507796"/>
                <a:chExt cx="3493293" cy="3112295"/>
              </a:xfrm>
            </p:grpSpPr>
            <p:sp>
              <p:nvSpPr>
                <p:cNvPr id="1980" name="Google Shape;198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1" name="Google Shape;198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2" name="Google Shape;198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83" name="Google Shape;1983;p49"/>
              <p:cNvGrpSpPr/>
              <p:nvPr/>
            </p:nvGrpSpPr>
            <p:grpSpPr>
              <a:xfrm>
                <a:off x="7171255" y="3008319"/>
                <a:ext cx="661482" cy="560933"/>
                <a:chOff x="6673854" y="2507796"/>
                <a:chExt cx="3493293" cy="3112295"/>
              </a:xfrm>
            </p:grpSpPr>
            <p:sp>
              <p:nvSpPr>
                <p:cNvPr id="1984" name="Google Shape;198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5" name="Google Shape;198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6" name="Google Shape;198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87" name="Google Shape;1987;p49"/>
              <p:cNvGrpSpPr/>
              <p:nvPr/>
            </p:nvGrpSpPr>
            <p:grpSpPr>
              <a:xfrm>
                <a:off x="7510236" y="4120971"/>
                <a:ext cx="661483" cy="560933"/>
                <a:chOff x="6673854" y="2507796"/>
                <a:chExt cx="3493293" cy="3112295"/>
              </a:xfrm>
            </p:grpSpPr>
            <p:sp>
              <p:nvSpPr>
                <p:cNvPr id="1988" name="Google Shape;198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89" name="Google Shape;198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0" name="Google Shape;199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1" name="Google Shape;1991;p49"/>
              <p:cNvGrpSpPr/>
              <p:nvPr/>
            </p:nvGrpSpPr>
            <p:grpSpPr>
              <a:xfrm>
                <a:off x="7510236" y="3789217"/>
                <a:ext cx="661483" cy="560933"/>
                <a:chOff x="6673854" y="2507796"/>
                <a:chExt cx="3493293" cy="3112295"/>
              </a:xfrm>
            </p:grpSpPr>
            <p:sp>
              <p:nvSpPr>
                <p:cNvPr id="1992" name="Google Shape;199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3" name="Google Shape;199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4" name="Google Shape;199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5" name="Google Shape;1995;p49"/>
              <p:cNvGrpSpPr/>
              <p:nvPr/>
            </p:nvGrpSpPr>
            <p:grpSpPr>
              <a:xfrm>
                <a:off x="7510236" y="3457463"/>
                <a:ext cx="661483" cy="560933"/>
                <a:chOff x="6673854" y="2507796"/>
                <a:chExt cx="3493293" cy="3112295"/>
              </a:xfrm>
            </p:grpSpPr>
            <p:sp>
              <p:nvSpPr>
                <p:cNvPr id="1996" name="Google Shape;199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7" name="Google Shape;199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1998" name="Google Shape;199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1999" name="Google Shape;1999;p49"/>
              <p:cNvGrpSpPr/>
              <p:nvPr/>
            </p:nvGrpSpPr>
            <p:grpSpPr>
              <a:xfrm>
                <a:off x="7509260" y="3127570"/>
                <a:ext cx="661483" cy="560933"/>
                <a:chOff x="6673854" y="2507796"/>
                <a:chExt cx="3493293" cy="3112295"/>
              </a:xfrm>
            </p:grpSpPr>
            <p:sp>
              <p:nvSpPr>
                <p:cNvPr id="2000" name="Google Shape;200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1" name="Google Shape;200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2" name="Google Shape;200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03" name="Google Shape;2003;p49"/>
              <p:cNvGrpSpPr/>
              <p:nvPr/>
            </p:nvGrpSpPr>
            <p:grpSpPr>
              <a:xfrm>
                <a:off x="6168570" y="2341066"/>
                <a:ext cx="661482" cy="560934"/>
                <a:chOff x="6673852" y="2507796"/>
                <a:chExt cx="3493295" cy="3112292"/>
              </a:xfrm>
            </p:grpSpPr>
            <p:sp>
              <p:nvSpPr>
                <p:cNvPr id="2004" name="Google Shape;2004;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5" name="Google Shape;200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6" name="Google Shape;200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07" name="Google Shape;2007;p49"/>
              <p:cNvGrpSpPr/>
              <p:nvPr/>
            </p:nvGrpSpPr>
            <p:grpSpPr>
              <a:xfrm>
                <a:off x="6499310" y="2454655"/>
                <a:ext cx="661482" cy="560934"/>
                <a:chOff x="6673854" y="2507796"/>
                <a:chExt cx="3493293" cy="3112295"/>
              </a:xfrm>
            </p:grpSpPr>
            <p:sp>
              <p:nvSpPr>
                <p:cNvPr id="2008" name="Google Shape;200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09" name="Google Shape;200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0" name="Google Shape;201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1" name="Google Shape;2011;p49"/>
              <p:cNvGrpSpPr/>
              <p:nvPr/>
            </p:nvGrpSpPr>
            <p:grpSpPr>
              <a:xfrm>
                <a:off x="6830051" y="2568246"/>
                <a:ext cx="661482" cy="560934"/>
                <a:chOff x="6673854" y="2507796"/>
                <a:chExt cx="3493293" cy="3112295"/>
              </a:xfrm>
            </p:grpSpPr>
            <p:sp>
              <p:nvSpPr>
                <p:cNvPr id="2012" name="Google Shape;201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3" name="Google Shape;201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4" name="Google Shape;201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5" name="Google Shape;2015;p49"/>
              <p:cNvGrpSpPr/>
              <p:nvPr/>
            </p:nvGrpSpPr>
            <p:grpSpPr>
              <a:xfrm>
                <a:off x="7165809" y="2682492"/>
                <a:ext cx="661482" cy="560933"/>
                <a:chOff x="6673854" y="2507796"/>
                <a:chExt cx="3493293" cy="3112295"/>
              </a:xfrm>
            </p:grpSpPr>
            <p:sp>
              <p:nvSpPr>
                <p:cNvPr id="2016" name="Google Shape;201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7" name="Google Shape;201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18" name="Google Shape;201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19" name="Google Shape;2019;p49"/>
              <p:cNvGrpSpPr/>
              <p:nvPr/>
            </p:nvGrpSpPr>
            <p:grpSpPr>
              <a:xfrm>
                <a:off x="7503814" y="2801743"/>
                <a:ext cx="661483" cy="560933"/>
                <a:chOff x="6673854" y="2507796"/>
                <a:chExt cx="3493293" cy="3112295"/>
              </a:xfrm>
            </p:grpSpPr>
            <p:sp>
              <p:nvSpPr>
                <p:cNvPr id="2020" name="Google Shape;202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1" name="Google Shape;202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2" name="Google Shape;202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6B60B4">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023" name="Google Shape;2023;p49"/>
            <p:cNvGrpSpPr/>
            <p:nvPr/>
          </p:nvGrpSpPr>
          <p:grpSpPr>
            <a:xfrm>
              <a:off x="10376426" y="2641917"/>
              <a:ext cx="873490" cy="1162881"/>
              <a:chOff x="6168570" y="2341066"/>
              <a:chExt cx="2003149" cy="2340838"/>
            </a:xfrm>
          </p:grpSpPr>
          <p:grpSp>
            <p:nvGrpSpPr>
              <p:cNvPr id="2024" name="Google Shape;2024;p49"/>
              <p:cNvGrpSpPr/>
              <p:nvPr/>
            </p:nvGrpSpPr>
            <p:grpSpPr>
              <a:xfrm>
                <a:off x="6174996" y="3660293"/>
                <a:ext cx="661482" cy="560933"/>
                <a:chOff x="6673854" y="2507796"/>
                <a:chExt cx="3493293" cy="3112296"/>
              </a:xfrm>
            </p:grpSpPr>
            <p:sp>
              <p:nvSpPr>
                <p:cNvPr id="2025" name="Google Shape;202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6" name="Google Shape;202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27" name="Google Shape;202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28" name="Google Shape;2028;p49"/>
              <p:cNvGrpSpPr/>
              <p:nvPr/>
            </p:nvGrpSpPr>
            <p:grpSpPr>
              <a:xfrm>
                <a:off x="6505737" y="3773882"/>
                <a:ext cx="661482" cy="560933"/>
                <a:chOff x="6673854" y="2507796"/>
                <a:chExt cx="3493293" cy="3112296"/>
              </a:xfrm>
            </p:grpSpPr>
            <p:sp>
              <p:nvSpPr>
                <p:cNvPr id="2029" name="Google Shape;202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0" name="Google Shape;203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1" name="Google Shape;203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32" name="Google Shape;2032;p49"/>
              <p:cNvGrpSpPr/>
              <p:nvPr/>
            </p:nvGrpSpPr>
            <p:grpSpPr>
              <a:xfrm>
                <a:off x="6836478" y="3887471"/>
                <a:ext cx="661482" cy="560933"/>
                <a:chOff x="6673854" y="2507796"/>
                <a:chExt cx="3493293" cy="3112296"/>
              </a:xfrm>
            </p:grpSpPr>
            <p:sp>
              <p:nvSpPr>
                <p:cNvPr id="2033" name="Google Shape;203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4" name="Google Shape;203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5" name="Google Shape;203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36" name="Google Shape;2036;p49"/>
              <p:cNvGrpSpPr/>
              <p:nvPr/>
            </p:nvGrpSpPr>
            <p:grpSpPr>
              <a:xfrm>
                <a:off x="6174996" y="3328540"/>
                <a:ext cx="661482" cy="560933"/>
                <a:chOff x="6673854" y="2507796"/>
                <a:chExt cx="3493293" cy="3112296"/>
              </a:xfrm>
            </p:grpSpPr>
            <p:sp>
              <p:nvSpPr>
                <p:cNvPr id="2037" name="Google Shape;203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8" name="Google Shape;203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39" name="Google Shape;203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0" name="Google Shape;2040;p49"/>
              <p:cNvGrpSpPr/>
              <p:nvPr/>
            </p:nvGrpSpPr>
            <p:grpSpPr>
              <a:xfrm>
                <a:off x="6505737" y="3442129"/>
                <a:ext cx="661482" cy="560933"/>
                <a:chOff x="6673854" y="2507796"/>
                <a:chExt cx="3493293" cy="3112296"/>
              </a:xfrm>
            </p:grpSpPr>
            <p:sp>
              <p:nvSpPr>
                <p:cNvPr id="2041" name="Google Shape;204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2" name="Google Shape;204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3" name="Google Shape;204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4" name="Google Shape;2044;p49"/>
              <p:cNvGrpSpPr/>
              <p:nvPr/>
            </p:nvGrpSpPr>
            <p:grpSpPr>
              <a:xfrm>
                <a:off x="6836478" y="3555718"/>
                <a:ext cx="661482" cy="560933"/>
                <a:chOff x="6673854" y="2507796"/>
                <a:chExt cx="3493293" cy="3112296"/>
              </a:xfrm>
            </p:grpSpPr>
            <p:sp>
              <p:nvSpPr>
                <p:cNvPr id="2045" name="Google Shape;204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6" name="Google Shape;204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47" name="Google Shape;204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48" name="Google Shape;2048;p49"/>
              <p:cNvGrpSpPr/>
              <p:nvPr/>
            </p:nvGrpSpPr>
            <p:grpSpPr>
              <a:xfrm>
                <a:off x="6174995" y="2996788"/>
                <a:ext cx="661482" cy="560933"/>
                <a:chOff x="6673852" y="2507796"/>
                <a:chExt cx="3493295" cy="3112291"/>
              </a:xfrm>
            </p:grpSpPr>
            <p:sp>
              <p:nvSpPr>
                <p:cNvPr id="2049" name="Google Shape;2049;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0" name="Google Shape;2050;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1" name="Google Shape;2051;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52" name="Google Shape;2052;p49"/>
              <p:cNvGrpSpPr/>
              <p:nvPr/>
            </p:nvGrpSpPr>
            <p:grpSpPr>
              <a:xfrm>
                <a:off x="6505738" y="3110376"/>
                <a:ext cx="661482" cy="560933"/>
                <a:chOff x="6673854" y="2507796"/>
                <a:chExt cx="3493293" cy="3112296"/>
              </a:xfrm>
            </p:grpSpPr>
            <p:sp>
              <p:nvSpPr>
                <p:cNvPr id="2053" name="Google Shape;205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4" name="Google Shape;205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5" name="Google Shape;205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56" name="Google Shape;2056;p49"/>
              <p:cNvGrpSpPr/>
              <p:nvPr/>
            </p:nvGrpSpPr>
            <p:grpSpPr>
              <a:xfrm>
                <a:off x="6836478" y="3223965"/>
                <a:ext cx="661482" cy="560933"/>
                <a:chOff x="6673854" y="2507796"/>
                <a:chExt cx="3493293" cy="3112296"/>
              </a:xfrm>
            </p:grpSpPr>
            <p:sp>
              <p:nvSpPr>
                <p:cNvPr id="2057" name="Google Shape;205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8" name="Google Shape;205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59" name="Google Shape;205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0" name="Google Shape;2060;p49"/>
              <p:cNvGrpSpPr/>
              <p:nvPr/>
            </p:nvGrpSpPr>
            <p:grpSpPr>
              <a:xfrm>
                <a:off x="6174016" y="2666892"/>
                <a:ext cx="661482" cy="560934"/>
                <a:chOff x="6673852" y="2507796"/>
                <a:chExt cx="3493295" cy="3112292"/>
              </a:xfrm>
            </p:grpSpPr>
            <p:sp>
              <p:nvSpPr>
                <p:cNvPr id="2061" name="Google Shape;2061;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2" name="Google Shape;206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3" name="Google Shape;206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4" name="Google Shape;2064;p49"/>
              <p:cNvGrpSpPr/>
              <p:nvPr/>
            </p:nvGrpSpPr>
            <p:grpSpPr>
              <a:xfrm>
                <a:off x="6504756" y="2780481"/>
                <a:ext cx="661482" cy="560934"/>
                <a:chOff x="6673854" y="2507796"/>
                <a:chExt cx="3493293" cy="3112295"/>
              </a:xfrm>
            </p:grpSpPr>
            <p:sp>
              <p:nvSpPr>
                <p:cNvPr id="2065" name="Google Shape;206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6" name="Google Shape;206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67" name="Google Shape;206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68" name="Google Shape;2068;p49"/>
              <p:cNvGrpSpPr/>
              <p:nvPr/>
            </p:nvGrpSpPr>
            <p:grpSpPr>
              <a:xfrm>
                <a:off x="6835497" y="2894073"/>
                <a:ext cx="661482" cy="560934"/>
                <a:chOff x="6673854" y="2507796"/>
                <a:chExt cx="3493293" cy="3112295"/>
              </a:xfrm>
            </p:grpSpPr>
            <p:sp>
              <p:nvSpPr>
                <p:cNvPr id="2069" name="Google Shape;206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0" name="Google Shape;207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1" name="Google Shape;207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72" name="Google Shape;2072;p49"/>
              <p:cNvGrpSpPr/>
              <p:nvPr/>
            </p:nvGrpSpPr>
            <p:grpSpPr>
              <a:xfrm>
                <a:off x="7172231" y="4001720"/>
                <a:ext cx="661482" cy="560933"/>
                <a:chOff x="6673854" y="2507796"/>
                <a:chExt cx="3493293" cy="3112295"/>
              </a:xfrm>
            </p:grpSpPr>
            <p:sp>
              <p:nvSpPr>
                <p:cNvPr id="2073" name="Google Shape;207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4" name="Google Shape;207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5" name="Google Shape;207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76" name="Google Shape;2076;p49"/>
              <p:cNvGrpSpPr/>
              <p:nvPr/>
            </p:nvGrpSpPr>
            <p:grpSpPr>
              <a:xfrm>
                <a:off x="7172231" y="3669966"/>
                <a:ext cx="661482" cy="560933"/>
                <a:chOff x="6673854" y="2507796"/>
                <a:chExt cx="3493293" cy="3112295"/>
              </a:xfrm>
            </p:grpSpPr>
            <p:sp>
              <p:nvSpPr>
                <p:cNvPr id="2077" name="Google Shape;207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8" name="Google Shape;207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79" name="Google Shape;207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0" name="Google Shape;2080;p49"/>
              <p:cNvGrpSpPr/>
              <p:nvPr/>
            </p:nvGrpSpPr>
            <p:grpSpPr>
              <a:xfrm>
                <a:off x="7172231" y="3338213"/>
                <a:ext cx="661482" cy="560933"/>
                <a:chOff x="6673854" y="2507796"/>
                <a:chExt cx="3493293" cy="3112295"/>
              </a:xfrm>
            </p:grpSpPr>
            <p:sp>
              <p:nvSpPr>
                <p:cNvPr id="2081" name="Google Shape;208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2" name="Google Shape;208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3" name="Google Shape;208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4" name="Google Shape;2084;p49"/>
              <p:cNvGrpSpPr/>
              <p:nvPr/>
            </p:nvGrpSpPr>
            <p:grpSpPr>
              <a:xfrm>
                <a:off x="7171255" y="3008319"/>
                <a:ext cx="661482" cy="560933"/>
                <a:chOff x="6673854" y="2507796"/>
                <a:chExt cx="3493293" cy="3112295"/>
              </a:xfrm>
            </p:grpSpPr>
            <p:sp>
              <p:nvSpPr>
                <p:cNvPr id="2085" name="Google Shape;208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6" name="Google Shape;208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87" name="Google Shape;208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88" name="Google Shape;2088;p49"/>
              <p:cNvGrpSpPr/>
              <p:nvPr/>
            </p:nvGrpSpPr>
            <p:grpSpPr>
              <a:xfrm>
                <a:off x="7510236" y="4120971"/>
                <a:ext cx="661483" cy="560933"/>
                <a:chOff x="6673854" y="2507796"/>
                <a:chExt cx="3493293" cy="3112295"/>
              </a:xfrm>
            </p:grpSpPr>
            <p:sp>
              <p:nvSpPr>
                <p:cNvPr id="2089" name="Google Shape;208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0" name="Google Shape;209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1" name="Google Shape;209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92" name="Google Shape;2092;p49"/>
              <p:cNvGrpSpPr/>
              <p:nvPr/>
            </p:nvGrpSpPr>
            <p:grpSpPr>
              <a:xfrm>
                <a:off x="7510236" y="3789217"/>
                <a:ext cx="661483" cy="560933"/>
                <a:chOff x="6673854" y="2507796"/>
                <a:chExt cx="3493293" cy="3112295"/>
              </a:xfrm>
            </p:grpSpPr>
            <p:sp>
              <p:nvSpPr>
                <p:cNvPr id="2093" name="Google Shape;209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4" name="Google Shape;209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5" name="Google Shape;209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096" name="Google Shape;2096;p49"/>
              <p:cNvGrpSpPr/>
              <p:nvPr/>
            </p:nvGrpSpPr>
            <p:grpSpPr>
              <a:xfrm>
                <a:off x="7510236" y="3457463"/>
                <a:ext cx="661483" cy="560933"/>
                <a:chOff x="6673854" y="2507796"/>
                <a:chExt cx="3493293" cy="3112295"/>
              </a:xfrm>
            </p:grpSpPr>
            <p:sp>
              <p:nvSpPr>
                <p:cNvPr id="2097" name="Google Shape;209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8" name="Google Shape;209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099" name="Google Shape;209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0" name="Google Shape;2100;p49"/>
              <p:cNvGrpSpPr/>
              <p:nvPr/>
            </p:nvGrpSpPr>
            <p:grpSpPr>
              <a:xfrm>
                <a:off x="7509260" y="3127570"/>
                <a:ext cx="661483" cy="560933"/>
                <a:chOff x="6673854" y="2507796"/>
                <a:chExt cx="3493293" cy="3112295"/>
              </a:xfrm>
            </p:grpSpPr>
            <p:sp>
              <p:nvSpPr>
                <p:cNvPr id="2101" name="Google Shape;210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2" name="Google Shape;210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3" name="Google Shape;210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4" name="Google Shape;2104;p49"/>
              <p:cNvGrpSpPr/>
              <p:nvPr/>
            </p:nvGrpSpPr>
            <p:grpSpPr>
              <a:xfrm>
                <a:off x="6168570" y="2341066"/>
                <a:ext cx="661482" cy="560934"/>
                <a:chOff x="6673852" y="2507796"/>
                <a:chExt cx="3493295" cy="3112292"/>
              </a:xfrm>
            </p:grpSpPr>
            <p:sp>
              <p:nvSpPr>
                <p:cNvPr id="2105" name="Google Shape;2105;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6" name="Google Shape;210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07" name="Google Shape;210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08" name="Google Shape;2108;p49"/>
              <p:cNvGrpSpPr/>
              <p:nvPr/>
            </p:nvGrpSpPr>
            <p:grpSpPr>
              <a:xfrm>
                <a:off x="6499310" y="2454655"/>
                <a:ext cx="661482" cy="560934"/>
                <a:chOff x="6673854" y="2507796"/>
                <a:chExt cx="3493293" cy="3112295"/>
              </a:xfrm>
            </p:grpSpPr>
            <p:sp>
              <p:nvSpPr>
                <p:cNvPr id="2109" name="Google Shape;210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0" name="Google Shape;211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1" name="Google Shape;211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12" name="Google Shape;2112;p49"/>
              <p:cNvGrpSpPr/>
              <p:nvPr/>
            </p:nvGrpSpPr>
            <p:grpSpPr>
              <a:xfrm>
                <a:off x="6830051" y="2568246"/>
                <a:ext cx="661482" cy="560934"/>
                <a:chOff x="6673854" y="2507796"/>
                <a:chExt cx="3493293" cy="3112295"/>
              </a:xfrm>
            </p:grpSpPr>
            <p:sp>
              <p:nvSpPr>
                <p:cNvPr id="2113" name="Google Shape;211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4" name="Google Shape;211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5" name="Google Shape;211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16" name="Google Shape;2116;p49"/>
              <p:cNvGrpSpPr/>
              <p:nvPr/>
            </p:nvGrpSpPr>
            <p:grpSpPr>
              <a:xfrm>
                <a:off x="7165809" y="2682492"/>
                <a:ext cx="661482" cy="560933"/>
                <a:chOff x="6673854" y="2507796"/>
                <a:chExt cx="3493293" cy="3112295"/>
              </a:xfrm>
            </p:grpSpPr>
            <p:sp>
              <p:nvSpPr>
                <p:cNvPr id="2117" name="Google Shape;211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8" name="Google Shape;211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19" name="Google Shape;211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20" name="Google Shape;2120;p49"/>
              <p:cNvGrpSpPr/>
              <p:nvPr/>
            </p:nvGrpSpPr>
            <p:grpSpPr>
              <a:xfrm>
                <a:off x="7503814" y="2801743"/>
                <a:ext cx="661483" cy="560933"/>
                <a:chOff x="6673854" y="2507796"/>
                <a:chExt cx="3493293" cy="3112295"/>
              </a:xfrm>
            </p:grpSpPr>
            <p:sp>
              <p:nvSpPr>
                <p:cNvPr id="2121" name="Google Shape;212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2" name="Google Shape;212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3" name="Google Shape;212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5848A">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124" name="Google Shape;2124;p49"/>
            <p:cNvGrpSpPr/>
            <p:nvPr/>
          </p:nvGrpSpPr>
          <p:grpSpPr>
            <a:xfrm>
              <a:off x="10230740" y="2697821"/>
              <a:ext cx="873490" cy="1162881"/>
              <a:chOff x="6168570" y="2341066"/>
              <a:chExt cx="2003149" cy="2340838"/>
            </a:xfrm>
          </p:grpSpPr>
          <p:grpSp>
            <p:nvGrpSpPr>
              <p:cNvPr id="2125" name="Google Shape;2125;p49"/>
              <p:cNvGrpSpPr/>
              <p:nvPr/>
            </p:nvGrpSpPr>
            <p:grpSpPr>
              <a:xfrm>
                <a:off x="6174996" y="3660293"/>
                <a:ext cx="661482" cy="560933"/>
                <a:chOff x="6673854" y="2507796"/>
                <a:chExt cx="3493293" cy="3112296"/>
              </a:xfrm>
            </p:grpSpPr>
            <p:sp>
              <p:nvSpPr>
                <p:cNvPr id="2126" name="Google Shape;212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7" name="Google Shape;212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28" name="Google Shape;212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29" name="Google Shape;2129;p49"/>
              <p:cNvGrpSpPr/>
              <p:nvPr/>
            </p:nvGrpSpPr>
            <p:grpSpPr>
              <a:xfrm>
                <a:off x="6505737" y="3773882"/>
                <a:ext cx="661482" cy="560933"/>
                <a:chOff x="6673854" y="2507796"/>
                <a:chExt cx="3493293" cy="3112296"/>
              </a:xfrm>
            </p:grpSpPr>
            <p:sp>
              <p:nvSpPr>
                <p:cNvPr id="2130" name="Google Shape;2130;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1" name="Google Shape;2131;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2" name="Google Shape;2132;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33" name="Google Shape;2133;p49"/>
              <p:cNvGrpSpPr/>
              <p:nvPr/>
            </p:nvGrpSpPr>
            <p:grpSpPr>
              <a:xfrm>
                <a:off x="6836478" y="3887471"/>
                <a:ext cx="661482" cy="560933"/>
                <a:chOff x="6673854" y="2507796"/>
                <a:chExt cx="3493293" cy="3112296"/>
              </a:xfrm>
            </p:grpSpPr>
            <p:sp>
              <p:nvSpPr>
                <p:cNvPr id="2134" name="Google Shape;213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5" name="Google Shape;213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6" name="Google Shape;213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37" name="Google Shape;2137;p49"/>
              <p:cNvGrpSpPr/>
              <p:nvPr/>
            </p:nvGrpSpPr>
            <p:grpSpPr>
              <a:xfrm>
                <a:off x="6174996" y="3328540"/>
                <a:ext cx="661482" cy="560933"/>
                <a:chOff x="6673854" y="2507796"/>
                <a:chExt cx="3493293" cy="3112296"/>
              </a:xfrm>
            </p:grpSpPr>
            <p:sp>
              <p:nvSpPr>
                <p:cNvPr id="2138" name="Google Shape;213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39" name="Google Shape;213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0" name="Google Shape;214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1" name="Google Shape;2141;p49"/>
              <p:cNvGrpSpPr/>
              <p:nvPr/>
            </p:nvGrpSpPr>
            <p:grpSpPr>
              <a:xfrm>
                <a:off x="6505737" y="3442129"/>
                <a:ext cx="661482" cy="560933"/>
                <a:chOff x="6673854" y="2507796"/>
                <a:chExt cx="3493293" cy="3112296"/>
              </a:xfrm>
            </p:grpSpPr>
            <p:sp>
              <p:nvSpPr>
                <p:cNvPr id="2142" name="Google Shape;2142;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3" name="Google Shape;2143;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4" name="Google Shape;2144;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5" name="Google Shape;2145;p49"/>
              <p:cNvGrpSpPr/>
              <p:nvPr/>
            </p:nvGrpSpPr>
            <p:grpSpPr>
              <a:xfrm>
                <a:off x="6836478" y="3555718"/>
                <a:ext cx="661482" cy="560933"/>
                <a:chOff x="6673854" y="2507796"/>
                <a:chExt cx="3493293" cy="3112296"/>
              </a:xfrm>
            </p:grpSpPr>
            <p:sp>
              <p:nvSpPr>
                <p:cNvPr id="2146" name="Google Shape;2146;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7" name="Google Shape;2147;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48" name="Google Shape;2148;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49" name="Google Shape;2149;p49"/>
              <p:cNvGrpSpPr/>
              <p:nvPr/>
            </p:nvGrpSpPr>
            <p:grpSpPr>
              <a:xfrm>
                <a:off x="6174995" y="2996788"/>
                <a:ext cx="661482" cy="560933"/>
                <a:chOff x="6673852" y="2507796"/>
                <a:chExt cx="3493295" cy="3112291"/>
              </a:xfrm>
            </p:grpSpPr>
            <p:sp>
              <p:nvSpPr>
                <p:cNvPr id="2150" name="Google Shape;2150;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1" name="Google Shape;2151;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2" name="Google Shape;2152;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53" name="Google Shape;2153;p49"/>
              <p:cNvGrpSpPr/>
              <p:nvPr/>
            </p:nvGrpSpPr>
            <p:grpSpPr>
              <a:xfrm>
                <a:off x="6505738" y="3110376"/>
                <a:ext cx="661482" cy="560933"/>
                <a:chOff x="6673854" y="2507796"/>
                <a:chExt cx="3493293" cy="3112296"/>
              </a:xfrm>
            </p:grpSpPr>
            <p:sp>
              <p:nvSpPr>
                <p:cNvPr id="2154" name="Google Shape;2154;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5" name="Google Shape;2155;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6" name="Google Shape;2156;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57" name="Google Shape;2157;p49"/>
              <p:cNvGrpSpPr/>
              <p:nvPr/>
            </p:nvGrpSpPr>
            <p:grpSpPr>
              <a:xfrm>
                <a:off x="6836478" y="3223965"/>
                <a:ext cx="661482" cy="560933"/>
                <a:chOff x="6673854" y="2507796"/>
                <a:chExt cx="3493293" cy="3112296"/>
              </a:xfrm>
            </p:grpSpPr>
            <p:sp>
              <p:nvSpPr>
                <p:cNvPr id="2158" name="Google Shape;2158;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59" name="Google Shape;2159;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0" name="Google Shape;2160;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1" name="Google Shape;2161;p49"/>
              <p:cNvGrpSpPr/>
              <p:nvPr/>
            </p:nvGrpSpPr>
            <p:grpSpPr>
              <a:xfrm>
                <a:off x="6174016" y="2666892"/>
                <a:ext cx="661482" cy="560934"/>
                <a:chOff x="6673852" y="2507796"/>
                <a:chExt cx="3493295" cy="3112292"/>
              </a:xfrm>
            </p:grpSpPr>
            <p:sp>
              <p:nvSpPr>
                <p:cNvPr id="2162" name="Google Shape;2162;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3" name="Google Shape;216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4" name="Google Shape;216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5" name="Google Shape;2165;p49"/>
              <p:cNvGrpSpPr/>
              <p:nvPr/>
            </p:nvGrpSpPr>
            <p:grpSpPr>
              <a:xfrm>
                <a:off x="6504756" y="2780481"/>
                <a:ext cx="661482" cy="560934"/>
                <a:chOff x="6673854" y="2507796"/>
                <a:chExt cx="3493293" cy="3112295"/>
              </a:xfrm>
            </p:grpSpPr>
            <p:sp>
              <p:nvSpPr>
                <p:cNvPr id="2166" name="Google Shape;216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7" name="Google Shape;216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68" name="Google Shape;216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69" name="Google Shape;2169;p49"/>
              <p:cNvGrpSpPr/>
              <p:nvPr/>
            </p:nvGrpSpPr>
            <p:grpSpPr>
              <a:xfrm>
                <a:off x="6835497" y="2894073"/>
                <a:ext cx="661482" cy="560934"/>
                <a:chOff x="6673854" y="2507796"/>
                <a:chExt cx="3493293" cy="3112295"/>
              </a:xfrm>
            </p:grpSpPr>
            <p:sp>
              <p:nvSpPr>
                <p:cNvPr id="2170" name="Google Shape;217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1" name="Google Shape;217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2" name="Google Shape;217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73" name="Google Shape;2173;p49"/>
              <p:cNvGrpSpPr/>
              <p:nvPr/>
            </p:nvGrpSpPr>
            <p:grpSpPr>
              <a:xfrm>
                <a:off x="7172231" y="4001720"/>
                <a:ext cx="661482" cy="560933"/>
                <a:chOff x="6673854" y="2507796"/>
                <a:chExt cx="3493293" cy="3112295"/>
              </a:xfrm>
            </p:grpSpPr>
            <p:sp>
              <p:nvSpPr>
                <p:cNvPr id="2174" name="Google Shape;217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5" name="Google Shape;217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6" name="Google Shape;217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77" name="Google Shape;2177;p49"/>
              <p:cNvGrpSpPr/>
              <p:nvPr/>
            </p:nvGrpSpPr>
            <p:grpSpPr>
              <a:xfrm>
                <a:off x="7172231" y="3669966"/>
                <a:ext cx="661482" cy="560933"/>
                <a:chOff x="6673854" y="2507796"/>
                <a:chExt cx="3493293" cy="3112295"/>
              </a:xfrm>
            </p:grpSpPr>
            <p:sp>
              <p:nvSpPr>
                <p:cNvPr id="2178" name="Google Shape;217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79" name="Google Shape;217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0" name="Google Shape;218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1" name="Google Shape;2181;p49"/>
              <p:cNvGrpSpPr/>
              <p:nvPr/>
            </p:nvGrpSpPr>
            <p:grpSpPr>
              <a:xfrm>
                <a:off x="7172231" y="3338213"/>
                <a:ext cx="661482" cy="560933"/>
                <a:chOff x="6673854" y="2507796"/>
                <a:chExt cx="3493293" cy="3112295"/>
              </a:xfrm>
            </p:grpSpPr>
            <p:sp>
              <p:nvSpPr>
                <p:cNvPr id="2182" name="Google Shape;218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3" name="Google Shape;218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4" name="Google Shape;218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5" name="Google Shape;2185;p49"/>
              <p:cNvGrpSpPr/>
              <p:nvPr/>
            </p:nvGrpSpPr>
            <p:grpSpPr>
              <a:xfrm>
                <a:off x="7171255" y="3008319"/>
                <a:ext cx="661482" cy="560933"/>
                <a:chOff x="6673854" y="2507796"/>
                <a:chExt cx="3493293" cy="3112295"/>
              </a:xfrm>
            </p:grpSpPr>
            <p:sp>
              <p:nvSpPr>
                <p:cNvPr id="2186" name="Google Shape;2186;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7" name="Google Shape;218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88" name="Google Shape;218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89" name="Google Shape;2189;p49"/>
              <p:cNvGrpSpPr/>
              <p:nvPr/>
            </p:nvGrpSpPr>
            <p:grpSpPr>
              <a:xfrm>
                <a:off x="7510236" y="4120971"/>
                <a:ext cx="661483" cy="560933"/>
                <a:chOff x="6673854" y="2507796"/>
                <a:chExt cx="3493293" cy="3112295"/>
              </a:xfrm>
            </p:grpSpPr>
            <p:sp>
              <p:nvSpPr>
                <p:cNvPr id="2190" name="Google Shape;219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1" name="Google Shape;219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2" name="Google Shape;219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93" name="Google Shape;2193;p49"/>
              <p:cNvGrpSpPr/>
              <p:nvPr/>
            </p:nvGrpSpPr>
            <p:grpSpPr>
              <a:xfrm>
                <a:off x="7510236" y="3789217"/>
                <a:ext cx="661483" cy="560933"/>
                <a:chOff x="6673854" y="2507796"/>
                <a:chExt cx="3493293" cy="3112295"/>
              </a:xfrm>
            </p:grpSpPr>
            <p:sp>
              <p:nvSpPr>
                <p:cNvPr id="2194" name="Google Shape;219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5" name="Google Shape;219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6" name="Google Shape;219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197" name="Google Shape;2197;p49"/>
              <p:cNvGrpSpPr/>
              <p:nvPr/>
            </p:nvGrpSpPr>
            <p:grpSpPr>
              <a:xfrm>
                <a:off x="7510236" y="3457463"/>
                <a:ext cx="661483" cy="560933"/>
                <a:chOff x="6673854" y="2507796"/>
                <a:chExt cx="3493293" cy="3112295"/>
              </a:xfrm>
            </p:grpSpPr>
            <p:sp>
              <p:nvSpPr>
                <p:cNvPr id="2198" name="Google Shape;219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199" name="Google Shape;219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0" name="Google Shape;220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1" name="Google Shape;2201;p49"/>
              <p:cNvGrpSpPr/>
              <p:nvPr/>
            </p:nvGrpSpPr>
            <p:grpSpPr>
              <a:xfrm>
                <a:off x="7509260" y="3127570"/>
                <a:ext cx="661483" cy="560933"/>
                <a:chOff x="6673854" y="2507796"/>
                <a:chExt cx="3493293" cy="3112295"/>
              </a:xfrm>
            </p:grpSpPr>
            <p:sp>
              <p:nvSpPr>
                <p:cNvPr id="2202" name="Google Shape;220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3" name="Google Shape;220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4" name="Google Shape;220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5" name="Google Shape;2205;p49"/>
              <p:cNvGrpSpPr/>
              <p:nvPr/>
            </p:nvGrpSpPr>
            <p:grpSpPr>
              <a:xfrm>
                <a:off x="6168570" y="2341066"/>
                <a:ext cx="661482" cy="560934"/>
                <a:chOff x="6673852" y="2507796"/>
                <a:chExt cx="3493295" cy="3112292"/>
              </a:xfrm>
            </p:grpSpPr>
            <p:sp>
              <p:nvSpPr>
                <p:cNvPr id="2206" name="Google Shape;2206;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7" name="Google Shape;2207;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08" name="Google Shape;2208;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09" name="Google Shape;2209;p49"/>
              <p:cNvGrpSpPr/>
              <p:nvPr/>
            </p:nvGrpSpPr>
            <p:grpSpPr>
              <a:xfrm>
                <a:off x="6499310" y="2454655"/>
                <a:ext cx="661482" cy="560934"/>
                <a:chOff x="6673854" y="2507796"/>
                <a:chExt cx="3493293" cy="3112295"/>
              </a:xfrm>
            </p:grpSpPr>
            <p:sp>
              <p:nvSpPr>
                <p:cNvPr id="2210" name="Google Shape;2210;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1" name="Google Shape;2211;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2" name="Google Shape;2212;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13" name="Google Shape;2213;p49"/>
              <p:cNvGrpSpPr/>
              <p:nvPr/>
            </p:nvGrpSpPr>
            <p:grpSpPr>
              <a:xfrm>
                <a:off x="6830051" y="2568246"/>
                <a:ext cx="661482" cy="560934"/>
                <a:chOff x="6673854" y="2507796"/>
                <a:chExt cx="3493293" cy="3112295"/>
              </a:xfrm>
            </p:grpSpPr>
            <p:sp>
              <p:nvSpPr>
                <p:cNvPr id="2214" name="Google Shape;2214;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5" name="Google Shape;2215;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6" name="Google Shape;2216;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17" name="Google Shape;2217;p49"/>
              <p:cNvGrpSpPr/>
              <p:nvPr/>
            </p:nvGrpSpPr>
            <p:grpSpPr>
              <a:xfrm>
                <a:off x="7165809" y="2682492"/>
                <a:ext cx="661482" cy="560933"/>
                <a:chOff x="6673854" y="2507796"/>
                <a:chExt cx="3493293" cy="3112295"/>
              </a:xfrm>
            </p:grpSpPr>
            <p:sp>
              <p:nvSpPr>
                <p:cNvPr id="2218" name="Google Shape;2218;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19" name="Google Shape;2219;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0" name="Google Shape;2220;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21" name="Google Shape;2221;p49"/>
              <p:cNvGrpSpPr/>
              <p:nvPr/>
            </p:nvGrpSpPr>
            <p:grpSpPr>
              <a:xfrm>
                <a:off x="7503814" y="2801743"/>
                <a:ext cx="661483" cy="560933"/>
                <a:chOff x="6673854" y="2507796"/>
                <a:chExt cx="3493293" cy="3112295"/>
              </a:xfrm>
            </p:grpSpPr>
            <p:sp>
              <p:nvSpPr>
                <p:cNvPr id="2222" name="Google Shape;2222;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3" name="Google Shape;2223;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4" name="Google Shape;2224;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grpSp>
          <p:nvGrpSpPr>
            <p:cNvPr id="2225" name="Google Shape;2225;p49"/>
            <p:cNvGrpSpPr/>
            <p:nvPr/>
          </p:nvGrpSpPr>
          <p:grpSpPr>
            <a:xfrm>
              <a:off x="10088104" y="2755683"/>
              <a:ext cx="873490" cy="1162881"/>
              <a:chOff x="7923767" y="2537905"/>
              <a:chExt cx="873490" cy="1162881"/>
            </a:xfrm>
          </p:grpSpPr>
          <p:grpSp>
            <p:nvGrpSpPr>
              <p:cNvPr id="2226" name="Google Shape;2226;p49"/>
              <p:cNvGrpSpPr/>
              <p:nvPr/>
            </p:nvGrpSpPr>
            <p:grpSpPr>
              <a:xfrm>
                <a:off x="7926569" y="3193270"/>
                <a:ext cx="288445" cy="278660"/>
                <a:chOff x="6673854" y="2507796"/>
                <a:chExt cx="3493293" cy="3112296"/>
              </a:xfrm>
            </p:grpSpPr>
            <p:sp>
              <p:nvSpPr>
                <p:cNvPr id="2227" name="Google Shape;222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8" name="Google Shape;222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29" name="Google Shape;222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0" name="Google Shape;2230;p49"/>
              <p:cNvGrpSpPr/>
              <p:nvPr/>
            </p:nvGrpSpPr>
            <p:grpSpPr>
              <a:xfrm>
                <a:off x="8070792" y="3249699"/>
                <a:ext cx="288445" cy="278660"/>
                <a:chOff x="6673854" y="2507796"/>
                <a:chExt cx="3493293" cy="3112296"/>
              </a:xfrm>
            </p:grpSpPr>
            <p:sp>
              <p:nvSpPr>
                <p:cNvPr id="2231" name="Google Shape;2231;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2" name="Google Shape;2232;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3" name="Google Shape;2233;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4" name="Google Shape;2234;p49"/>
              <p:cNvGrpSpPr/>
              <p:nvPr/>
            </p:nvGrpSpPr>
            <p:grpSpPr>
              <a:xfrm>
                <a:off x="8215014" y="3306128"/>
                <a:ext cx="288445" cy="278660"/>
                <a:chOff x="6673854" y="2507796"/>
                <a:chExt cx="3493293" cy="3112296"/>
              </a:xfrm>
            </p:grpSpPr>
            <p:sp>
              <p:nvSpPr>
                <p:cNvPr id="2235" name="Google Shape;223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6" name="Google Shape;223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37" name="Google Shape;223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38" name="Google Shape;2238;p49"/>
              <p:cNvGrpSpPr/>
              <p:nvPr/>
            </p:nvGrpSpPr>
            <p:grpSpPr>
              <a:xfrm>
                <a:off x="7926569" y="3028462"/>
                <a:ext cx="288445" cy="278660"/>
                <a:chOff x="6673854" y="2507796"/>
                <a:chExt cx="3493293" cy="3112296"/>
              </a:xfrm>
            </p:grpSpPr>
            <p:sp>
              <p:nvSpPr>
                <p:cNvPr id="2239" name="Google Shape;223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0" name="Google Shape;224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1" name="Google Shape;224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42" name="Google Shape;2242;p49"/>
              <p:cNvGrpSpPr/>
              <p:nvPr/>
            </p:nvGrpSpPr>
            <p:grpSpPr>
              <a:xfrm>
                <a:off x="8070792" y="3084891"/>
                <a:ext cx="288445" cy="278660"/>
                <a:chOff x="6673854" y="2507796"/>
                <a:chExt cx="3493293" cy="3112296"/>
              </a:xfrm>
            </p:grpSpPr>
            <p:sp>
              <p:nvSpPr>
                <p:cNvPr id="2243" name="Google Shape;2243;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4" name="Google Shape;2244;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5" name="Google Shape;2245;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46" name="Google Shape;2246;p49"/>
              <p:cNvGrpSpPr/>
              <p:nvPr/>
            </p:nvGrpSpPr>
            <p:grpSpPr>
              <a:xfrm>
                <a:off x="8215014" y="3141320"/>
                <a:ext cx="288445" cy="278660"/>
                <a:chOff x="6673854" y="2507796"/>
                <a:chExt cx="3493293" cy="3112296"/>
              </a:xfrm>
            </p:grpSpPr>
            <p:sp>
              <p:nvSpPr>
                <p:cNvPr id="2247" name="Google Shape;2247;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8" name="Google Shape;2248;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49" name="Google Shape;2249;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0" name="Google Shape;2250;p49"/>
              <p:cNvGrpSpPr/>
              <p:nvPr/>
            </p:nvGrpSpPr>
            <p:grpSpPr>
              <a:xfrm>
                <a:off x="7926569" y="2863654"/>
                <a:ext cx="288445" cy="278660"/>
                <a:chOff x="6673852" y="2507796"/>
                <a:chExt cx="3493295" cy="3112291"/>
              </a:xfrm>
            </p:grpSpPr>
            <p:sp>
              <p:nvSpPr>
                <p:cNvPr id="2251" name="Google Shape;2251;p49"/>
                <p:cNvSpPr/>
                <p:nvPr/>
              </p:nvSpPr>
              <p:spPr>
                <a:xfrm>
                  <a:off x="6673852" y="3138031"/>
                  <a:ext cx="1764508"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2" name="Google Shape;2252;p49"/>
                <p:cNvSpPr/>
                <p:nvPr/>
              </p:nvSpPr>
              <p:spPr>
                <a:xfrm>
                  <a:off x="8427248" y="3149146"/>
                  <a:ext cx="1739899" cy="2470149"/>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3" name="Google Shape;2253;p49"/>
                <p:cNvSpPr/>
                <p:nvPr/>
              </p:nvSpPr>
              <p:spPr>
                <a:xfrm>
                  <a:off x="6674644" y="2507796"/>
                  <a:ext cx="3492503" cy="1270002"/>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4" name="Google Shape;2254;p49"/>
              <p:cNvGrpSpPr/>
              <p:nvPr/>
            </p:nvGrpSpPr>
            <p:grpSpPr>
              <a:xfrm>
                <a:off x="8070792" y="2920083"/>
                <a:ext cx="288445" cy="278660"/>
                <a:chOff x="6673854" y="2507796"/>
                <a:chExt cx="3493293" cy="3112296"/>
              </a:xfrm>
            </p:grpSpPr>
            <p:sp>
              <p:nvSpPr>
                <p:cNvPr id="2255" name="Google Shape;2255;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6" name="Google Shape;2256;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57" name="Google Shape;2257;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58" name="Google Shape;2258;p49"/>
              <p:cNvGrpSpPr/>
              <p:nvPr/>
            </p:nvGrpSpPr>
            <p:grpSpPr>
              <a:xfrm>
                <a:off x="8215014" y="2976511"/>
                <a:ext cx="288445" cy="278660"/>
                <a:chOff x="6673854" y="2507796"/>
                <a:chExt cx="3493293" cy="3112296"/>
              </a:xfrm>
            </p:grpSpPr>
            <p:sp>
              <p:nvSpPr>
                <p:cNvPr id="2259" name="Google Shape;2259;p49"/>
                <p:cNvSpPr/>
                <p:nvPr/>
              </p:nvSpPr>
              <p:spPr>
                <a:xfrm>
                  <a:off x="6673854" y="3138032"/>
                  <a:ext cx="1764503" cy="2482060"/>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0" name="Google Shape;2260;p49"/>
                <p:cNvSpPr/>
                <p:nvPr/>
              </p:nvSpPr>
              <p:spPr>
                <a:xfrm>
                  <a:off x="8427249" y="3149147"/>
                  <a:ext cx="1739898" cy="2470148"/>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1" name="Google Shape;2261;p49"/>
                <p:cNvSpPr/>
                <p:nvPr/>
              </p:nvSpPr>
              <p:spPr>
                <a:xfrm>
                  <a:off x="6674646" y="2507796"/>
                  <a:ext cx="3492501" cy="1269999"/>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62" name="Google Shape;2262;p49"/>
              <p:cNvGrpSpPr/>
              <p:nvPr/>
            </p:nvGrpSpPr>
            <p:grpSpPr>
              <a:xfrm>
                <a:off x="7926142" y="2699769"/>
                <a:ext cx="288445" cy="278661"/>
                <a:chOff x="6673852" y="2507796"/>
                <a:chExt cx="3493295" cy="3112292"/>
              </a:xfrm>
            </p:grpSpPr>
            <p:sp>
              <p:nvSpPr>
                <p:cNvPr id="2263" name="Google Shape;2263;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4" name="Google Shape;226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5" name="Google Shape;226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66" name="Google Shape;2266;p49"/>
              <p:cNvGrpSpPr/>
              <p:nvPr/>
            </p:nvGrpSpPr>
            <p:grpSpPr>
              <a:xfrm>
                <a:off x="8070364" y="2756197"/>
                <a:ext cx="288445" cy="278661"/>
                <a:chOff x="6673854" y="2507796"/>
                <a:chExt cx="3493293" cy="3112295"/>
              </a:xfrm>
            </p:grpSpPr>
            <p:sp>
              <p:nvSpPr>
                <p:cNvPr id="2267" name="Google Shape;226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8" name="Google Shape;226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69" name="Google Shape;226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0" name="Google Shape;2270;p49"/>
              <p:cNvGrpSpPr/>
              <p:nvPr/>
            </p:nvGrpSpPr>
            <p:grpSpPr>
              <a:xfrm>
                <a:off x="8214586" y="2812628"/>
                <a:ext cx="288445" cy="278661"/>
                <a:chOff x="6673854" y="2507796"/>
                <a:chExt cx="3493293" cy="3112295"/>
              </a:xfrm>
            </p:grpSpPr>
            <p:sp>
              <p:nvSpPr>
                <p:cNvPr id="2271" name="Google Shape;227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2" name="Google Shape;227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3" name="Google Shape;227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4" name="Google Shape;2274;p49"/>
              <p:cNvGrpSpPr/>
              <p:nvPr/>
            </p:nvGrpSpPr>
            <p:grpSpPr>
              <a:xfrm>
                <a:off x="8361422" y="3362884"/>
                <a:ext cx="288445" cy="278660"/>
                <a:chOff x="6673854" y="2507796"/>
                <a:chExt cx="3493293" cy="3112295"/>
              </a:xfrm>
            </p:grpSpPr>
            <p:sp>
              <p:nvSpPr>
                <p:cNvPr id="2275" name="Google Shape;227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6" name="Google Shape;227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77" name="Google Shape;227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78" name="Google Shape;2278;p49"/>
              <p:cNvGrpSpPr/>
              <p:nvPr/>
            </p:nvGrpSpPr>
            <p:grpSpPr>
              <a:xfrm>
                <a:off x="8361422" y="3198076"/>
                <a:ext cx="288445" cy="278660"/>
                <a:chOff x="6673854" y="2507796"/>
                <a:chExt cx="3493293" cy="3112295"/>
              </a:xfrm>
            </p:grpSpPr>
            <p:sp>
              <p:nvSpPr>
                <p:cNvPr id="2279" name="Google Shape;227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0" name="Google Shape;228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1" name="Google Shape;228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82" name="Google Shape;2282;p49"/>
              <p:cNvGrpSpPr/>
              <p:nvPr/>
            </p:nvGrpSpPr>
            <p:grpSpPr>
              <a:xfrm>
                <a:off x="8361422" y="3033267"/>
                <a:ext cx="288445" cy="278660"/>
                <a:chOff x="6673854" y="2507796"/>
                <a:chExt cx="3493293" cy="3112295"/>
              </a:xfrm>
            </p:grpSpPr>
            <p:sp>
              <p:nvSpPr>
                <p:cNvPr id="2283" name="Google Shape;228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4" name="Google Shape;228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5" name="Google Shape;228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86" name="Google Shape;2286;p49"/>
              <p:cNvGrpSpPr/>
              <p:nvPr/>
            </p:nvGrpSpPr>
            <p:grpSpPr>
              <a:xfrm>
                <a:off x="8360996" y="2869383"/>
                <a:ext cx="288445" cy="278660"/>
                <a:chOff x="6673854" y="2507796"/>
                <a:chExt cx="3493293" cy="3112295"/>
              </a:xfrm>
            </p:grpSpPr>
            <p:sp>
              <p:nvSpPr>
                <p:cNvPr id="2287" name="Google Shape;2287;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8" name="Google Shape;228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89" name="Google Shape;228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0" name="Google Shape;2290;p49"/>
              <p:cNvGrpSpPr/>
              <p:nvPr/>
            </p:nvGrpSpPr>
            <p:grpSpPr>
              <a:xfrm>
                <a:off x="8508812" y="3422126"/>
                <a:ext cx="288445" cy="278660"/>
                <a:chOff x="6673854" y="2507796"/>
                <a:chExt cx="3493293" cy="3112295"/>
              </a:xfrm>
            </p:grpSpPr>
            <p:sp>
              <p:nvSpPr>
                <p:cNvPr id="2291" name="Google Shape;229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2" name="Google Shape;229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3" name="Google Shape;229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4" name="Google Shape;2294;p49"/>
              <p:cNvGrpSpPr/>
              <p:nvPr/>
            </p:nvGrpSpPr>
            <p:grpSpPr>
              <a:xfrm>
                <a:off x="8508812" y="3257317"/>
                <a:ext cx="288445" cy="278660"/>
                <a:chOff x="6673854" y="2507796"/>
                <a:chExt cx="3493293" cy="3112295"/>
              </a:xfrm>
            </p:grpSpPr>
            <p:sp>
              <p:nvSpPr>
                <p:cNvPr id="2295" name="Google Shape;229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6" name="Google Shape;229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297" name="Google Shape;229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298" name="Google Shape;2298;p49"/>
              <p:cNvGrpSpPr/>
              <p:nvPr/>
            </p:nvGrpSpPr>
            <p:grpSpPr>
              <a:xfrm>
                <a:off x="8508812" y="3092508"/>
                <a:ext cx="288445" cy="278660"/>
                <a:chOff x="6673854" y="2507796"/>
                <a:chExt cx="3493293" cy="3112295"/>
              </a:xfrm>
            </p:grpSpPr>
            <p:sp>
              <p:nvSpPr>
                <p:cNvPr id="2299" name="Google Shape;229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0" name="Google Shape;230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1" name="Google Shape;230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02" name="Google Shape;2302;p49"/>
              <p:cNvGrpSpPr/>
              <p:nvPr/>
            </p:nvGrpSpPr>
            <p:grpSpPr>
              <a:xfrm>
                <a:off x="8508386" y="2928624"/>
                <a:ext cx="288445" cy="278660"/>
                <a:chOff x="6673854" y="2507796"/>
                <a:chExt cx="3493293" cy="3112295"/>
              </a:xfrm>
            </p:grpSpPr>
            <p:sp>
              <p:nvSpPr>
                <p:cNvPr id="2303" name="Google Shape;230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4" name="Google Shape;230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5" name="Google Shape;230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06" name="Google Shape;2306;p49"/>
              <p:cNvGrpSpPr/>
              <p:nvPr/>
            </p:nvGrpSpPr>
            <p:grpSpPr>
              <a:xfrm>
                <a:off x="7923767" y="2537905"/>
                <a:ext cx="288445" cy="278661"/>
                <a:chOff x="6673852" y="2507796"/>
                <a:chExt cx="3493295" cy="3112292"/>
              </a:xfrm>
            </p:grpSpPr>
            <p:sp>
              <p:nvSpPr>
                <p:cNvPr id="2307" name="Google Shape;2307;p49"/>
                <p:cNvSpPr/>
                <p:nvPr/>
              </p:nvSpPr>
              <p:spPr>
                <a:xfrm>
                  <a:off x="6673852" y="3138029"/>
                  <a:ext cx="1764506" cy="2482059"/>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8" name="Google Shape;2308;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09" name="Google Shape;2309;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0" name="Google Shape;2310;p49"/>
              <p:cNvGrpSpPr/>
              <p:nvPr/>
            </p:nvGrpSpPr>
            <p:grpSpPr>
              <a:xfrm>
                <a:off x="8067989" y="2594334"/>
                <a:ext cx="288445" cy="278661"/>
                <a:chOff x="6673854" y="2507796"/>
                <a:chExt cx="3493293" cy="3112295"/>
              </a:xfrm>
            </p:grpSpPr>
            <p:sp>
              <p:nvSpPr>
                <p:cNvPr id="2311" name="Google Shape;2311;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2" name="Google Shape;2312;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3" name="Google Shape;2313;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4" name="Google Shape;2314;p49"/>
              <p:cNvGrpSpPr/>
              <p:nvPr/>
            </p:nvGrpSpPr>
            <p:grpSpPr>
              <a:xfrm>
                <a:off x="8212211" y="2650763"/>
                <a:ext cx="288445" cy="278661"/>
                <a:chOff x="6673854" y="2507796"/>
                <a:chExt cx="3493293" cy="3112295"/>
              </a:xfrm>
            </p:grpSpPr>
            <p:sp>
              <p:nvSpPr>
                <p:cNvPr id="2315" name="Google Shape;2315;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6" name="Google Shape;2316;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17" name="Google Shape;2317;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97D9A9">
                    <a:alpha val="8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18" name="Google Shape;2318;p49"/>
              <p:cNvGrpSpPr/>
              <p:nvPr/>
            </p:nvGrpSpPr>
            <p:grpSpPr>
              <a:xfrm>
                <a:off x="8358621" y="2707519"/>
                <a:ext cx="288445" cy="278660"/>
                <a:chOff x="6673854" y="2507796"/>
                <a:chExt cx="3493293" cy="3112295"/>
              </a:xfrm>
            </p:grpSpPr>
            <p:sp>
              <p:nvSpPr>
                <p:cNvPr id="2319" name="Google Shape;2319;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0" name="Google Shape;2320;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1" name="Google Shape;2321;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nvGrpSpPr>
              <p:cNvPr id="2322" name="Google Shape;2322;p49"/>
              <p:cNvGrpSpPr/>
              <p:nvPr/>
            </p:nvGrpSpPr>
            <p:grpSpPr>
              <a:xfrm>
                <a:off x="8506011" y="2766760"/>
                <a:ext cx="288445" cy="278660"/>
                <a:chOff x="6673854" y="2507796"/>
                <a:chExt cx="3493293" cy="3112295"/>
              </a:xfrm>
            </p:grpSpPr>
            <p:sp>
              <p:nvSpPr>
                <p:cNvPr id="2323" name="Google Shape;2323;p49"/>
                <p:cNvSpPr/>
                <p:nvPr/>
              </p:nvSpPr>
              <p:spPr>
                <a:xfrm>
                  <a:off x="6673854" y="3138035"/>
                  <a:ext cx="1764507" cy="2482056"/>
                </a:xfrm>
                <a:custGeom>
                  <a:avLst/>
                  <a:gdLst/>
                  <a:ahLst/>
                  <a:cxnLst/>
                  <a:rect l="l" t="t" r="r" b="b"/>
                  <a:pathLst>
                    <a:path w="1764506" h="2482056" extrusionOk="0">
                      <a:moveTo>
                        <a:pt x="7144" y="1846262"/>
                      </a:moveTo>
                      <a:cubicBezTo>
                        <a:pt x="4763" y="1232429"/>
                        <a:pt x="2381" y="613833"/>
                        <a:pt x="0" y="0"/>
                      </a:cubicBezTo>
                      <a:lnTo>
                        <a:pt x="1754982" y="639762"/>
                      </a:lnTo>
                      <a:cubicBezTo>
                        <a:pt x="1756569" y="1253860"/>
                        <a:pt x="1762919" y="1867958"/>
                        <a:pt x="1764506" y="2482056"/>
                      </a:cubicBezTo>
                      <a:lnTo>
                        <a:pt x="7144" y="1846262"/>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4" name="Google Shape;2324;p49"/>
                <p:cNvSpPr/>
                <p:nvPr/>
              </p:nvSpPr>
              <p:spPr>
                <a:xfrm>
                  <a:off x="8427247" y="3149146"/>
                  <a:ext cx="1739900" cy="2470150"/>
                </a:xfrm>
                <a:custGeom>
                  <a:avLst/>
                  <a:gdLst/>
                  <a:ahLst/>
                  <a:cxnLst/>
                  <a:rect l="l" t="t" r="r" b="b"/>
                  <a:pathLst>
                    <a:path w="1739900" h="2470150" extrusionOk="0">
                      <a:moveTo>
                        <a:pt x="0" y="622300"/>
                      </a:moveTo>
                      <a:lnTo>
                        <a:pt x="1739900" y="0"/>
                      </a:lnTo>
                      <a:lnTo>
                        <a:pt x="1739900" y="1841500"/>
                      </a:lnTo>
                      <a:lnTo>
                        <a:pt x="12700" y="2470150"/>
                      </a:lnTo>
                      <a:cubicBezTo>
                        <a:pt x="8467" y="1854200"/>
                        <a:pt x="4233" y="1238250"/>
                        <a:pt x="0" y="622300"/>
                      </a:cubicBez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sp>
              <p:nvSpPr>
                <p:cNvPr id="2325" name="Google Shape;2325;p49"/>
                <p:cNvSpPr/>
                <p:nvPr/>
              </p:nvSpPr>
              <p:spPr>
                <a:xfrm>
                  <a:off x="6674644" y="2507796"/>
                  <a:ext cx="3492501" cy="1270001"/>
                </a:xfrm>
                <a:custGeom>
                  <a:avLst/>
                  <a:gdLst/>
                  <a:ahLst/>
                  <a:cxnLst/>
                  <a:rect l="l" t="t" r="r" b="b"/>
                  <a:pathLst>
                    <a:path w="3492500" h="1270000" extrusionOk="0">
                      <a:moveTo>
                        <a:pt x="0" y="628650"/>
                      </a:moveTo>
                      <a:lnTo>
                        <a:pt x="1752600" y="0"/>
                      </a:lnTo>
                      <a:lnTo>
                        <a:pt x="3492500" y="641350"/>
                      </a:lnTo>
                      <a:lnTo>
                        <a:pt x="1752600" y="1270000"/>
                      </a:lnTo>
                      <a:lnTo>
                        <a:pt x="0" y="628650"/>
                      </a:lnTo>
                      <a:close/>
                    </a:path>
                  </a:pathLst>
                </a:custGeom>
                <a:solidFill>
                  <a:srgbClr val="3E92C8">
                    <a:alpha val="49411"/>
                  </a:srgbClr>
                </a:solidFill>
                <a:ln w="9525" cap="flat" cmpd="sng">
                  <a:solidFill>
                    <a:srgbClr val="FFFFFF">
                      <a:alpha val="2941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Arial"/>
                    <a:buNone/>
                  </a:pPr>
                  <a:endParaRPr sz="2399" b="0" i="0" u="none" strike="noStrike" cap="none">
                    <a:solidFill>
                      <a:srgbClr val="FFFFFF"/>
                    </a:solidFill>
                    <a:latin typeface="Arial"/>
                    <a:ea typeface="Arial"/>
                    <a:cs typeface="Arial"/>
                    <a:sym typeface="Arial"/>
                  </a:endParaRPr>
                </a:p>
              </p:txBody>
            </p:sp>
          </p:grpSp>
        </p:grpSp>
        <p:sp>
          <p:nvSpPr>
            <p:cNvPr id="2326" name="Google Shape;2326;p49"/>
            <p:cNvSpPr/>
            <p:nvPr/>
          </p:nvSpPr>
          <p:spPr>
            <a:xfrm>
              <a:off x="10790644" y="3088707"/>
              <a:ext cx="45720" cy="45720"/>
            </a:xfrm>
            <a:prstGeom prst="ellipse">
              <a:avLst/>
            </a:prstGeom>
            <a:solidFill>
              <a:srgbClr val="7F7F7F">
                <a:alpha val="49411"/>
              </a:srgbClr>
            </a:solidFill>
            <a:ln w="9525" cap="flat" cmpd="sng">
              <a:solidFill>
                <a:srgbClr val="FAC56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2327" name="Google Shape;2327;p49"/>
          <p:cNvSpPr/>
          <p:nvPr/>
        </p:nvSpPr>
        <p:spPr>
          <a:xfrm>
            <a:off x="10901379" y="3720977"/>
            <a:ext cx="1227834"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Build Future State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Operating Model</a:t>
            </a:r>
            <a:endParaRPr sz="1400" b="0" i="0" u="none" strike="noStrike" cap="none">
              <a:solidFill>
                <a:srgbClr val="000000"/>
              </a:solidFill>
              <a:latin typeface="Arial"/>
              <a:ea typeface="Arial"/>
              <a:cs typeface="Arial"/>
              <a:sym typeface="Arial"/>
            </a:endParaRPr>
          </a:p>
        </p:txBody>
      </p:sp>
      <p:sp>
        <p:nvSpPr>
          <p:cNvPr id="2328" name="Google Shape;2328;p49"/>
          <p:cNvSpPr/>
          <p:nvPr/>
        </p:nvSpPr>
        <p:spPr>
          <a:xfrm>
            <a:off x="8345438" y="3720977"/>
            <a:ext cx="1190880" cy="327242"/>
          </a:xfrm>
          <a:prstGeom prst="chevron">
            <a:avLst>
              <a:gd name="adj" fmla="val 50000"/>
            </a:avLst>
          </a:prstGeom>
          <a:solidFill>
            <a:srgbClr val="FFFFFF">
              <a:alpha val="80000"/>
            </a:srgbClr>
          </a:solidFill>
          <a:ln w="9525" cap="flat" cmpd="sng">
            <a:solidFill>
              <a:srgbClr val="3F3F3F"/>
            </a:solidFill>
            <a:prstDash val="solid"/>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95959"/>
              </a:buClr>
              <a:buSzPts val="800"/>
              <a:buFont typeface="Century Gothic"/>
              <a:buNone/>
            </a:pPr>
            <a:r>
              <a:rPr lang="en-US" sz="800" b="1" i="0" u="none" strike="noStrike" cap="none">
                <a:solidFill>
                  <a:srgbClr val="595959"/>
                </a:solidFill>
                <a:latin typeface="Century Gothic"/>
                <a:ea typeface="Century Gothic"/>
                <a:cs typeface="Century Gothic"/>
                <a:sym typeface="Century Gothic"/>
              </a:rPr>
              <a:t>Cross-Section &amp; </a:t>
            </a:r>
            <a:br>
              <a:rPr lang="en-US" sz="800" b="1" i="0" u="none" strike="noStrike" cap="none">
                <a:solidFill>
                  <a:srgbClr val="595959"/>
                </a:solidFill>
                <a:latin typeface="Century Gothic"/>
                <a:ea typeface="Century Gothic"/>
                <a:cs typeface="Century Gothic"/>
                <a:sym typeface="Century Gothic"/>
              </a:rPr>
            </a:br>
            <a:r>
              <a:rPr lang="en-US" sz="800" b="1" i="0" u="none" strike="noStrike" cap="none">
                <a:solidFill>
                  <a:srgbClr val="595959"/>
                </a:solidFill>
                <a:latin typeface="Century Gothic"/>
                <a:ea typeface="Century Gothic"/>
                <a:cs typeface="Century Gothic"/>
                <a:sym typeface="Century Gothic"/>
              </a:rPr>
              <a:t>Review Functions</a:t>
            </a:r>
            <a:endParaRPr sz="1400" b="0" i="0" u="none" strike="noStrike" cap="none">
              <a:solidFill>
                <a:srgbClr val="000000"/>
              </a:solidFill>
              <a:latin typeface="Arial"/>
              <a:ea typeface="Arial"/>
              <a:cs typeface="Arial"/>
              <a:sym typeface="Arial"/>
            </a:endParaRPr>
          </a:p>
        </p:txBody>
      </p:sp>
      <p:grpSp>
        <p:nvGrpSpPr>
          <p:cNvPr id="2329" name="Google Shape;2329;p49"/>
          <p:cNvGrpSpPr/>
          <p:nvPr/>
        </p:nvGrpSpPr>
        <p:grpSpPr>
          <a:xfrm>
            <a:off x="8273173" y="5175624"/>
            <a:ext cx="3483281" cy="1107180"/>
            <a:chOff x="8326115" y="4915681"/>
            <a:chExt cx="3483281" cy="1107180"/>
          </a:xfrm>
        </p:grpSpPr>
        <p:sp>
          <p:nvSpPr>
            <p:cNvPr id="2330" name="Google Shape;2330;p49"/>
            <p:cNvSpPr/>
            <p:nvPr/>
          </p:nvSpPr>
          <p:spPr>
            <a:xfrm>
              <a:off x="8326115" y="4918329"/>
              <a:ext cx="3483281" cy="1104532"/>
            </a:xfrm>
            <a:prstGeom prst="roundRect">
              <a:avLst>
                <a:gd name="adj" fmla="val 50000"/>
              </a:avLst>
            </a:prstGeom>
            <a:solidFill>
              <a:srgbClr val="2383C1"/>
            </a:solidFill>
            <a:ln w="57150" cap="flat" cmpd="sng">
              <a:solidFill>
                <a:srgbClr val="238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331" name="Google Shape;2331;p49"/>
            <p:cNvGrpSpPr/>
            <p:nvPr/>
          </p:nvGrpSpPr>
          <p:grpSpPr>
            <a:xfrm>
              <a:off x="10065233" y="4915681"/>
              <a:ext cx="1744162" cy="1107179"/>
              <a:chOff x="10065233" y="4915681"/>
              <a:chExt cx="1744162" cy="1107179"/>
            </a:xfrm>
          </p:grpSpPr>
          <p:sp>
            <p:nvSpPr>
              <p:cNvPr id="2332" name="Google Shape;2332;p49"/>
              <p:cNvSpPr/>
              <p:nvPr/>
            </p:nvSpPr>
            <p:spPr>
              <a:xfrm>
                <a:off x="10103460" y="4915681"/>
                <a:ext cx="1705935" cy="1107179"/>
              </a:xfrm>
              <a:prstGeom prst="roundRect">
                <a:avLst>
                  <a:gd name="adj" fmla="val 50000"/>
                </a:avLst>
              </a:prstGeom>
              <a:solidFill>
                <a:schemeClr val="lt1"/>
              </a:solidFill>
              <a:ln w="57150" cap="flat" cmpd="sng">
                <a:solidFill>
                  <a:srgbClr val="238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33" name="Google Shape;2333;p49"/>
              <p:cNvSpPr/>
              <p:nvPr/>
            </p:nvSpPr>
            <p:spPr>
              <a:xfrm>
                <a:off x="10065233" y="4948208"/>
                <a:ext cx="1231904" cy="1051560"/>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grpSp>
      <p:pic>
        <p:nvPicPr>
          <p:cNvPr id="2334" name="Google Shape;2334;p49"/>
          <p:cNvPicPr preferRelativeResize="0"/>
          <p:nvPr/>
        </p:nvPicPr>
        <p:blipFill rotWithShape="1">
          <a:blip r:embed="rId4">
            <a:alphaModFix/>
          </a:blip>
          <a:srcRect t="37435" b="39325"/>
          <a:stretch/>
        </p:blipFill>
        <p:spPr>
          <a:xfrm>
            <a:off x="10107541" y="5618259"/>
            <a:ext cx="794124" cy="184555"/>
          </a:xfrm>
          <a:prstGeom prst="rect">
            <a:avLst/>
          </a:prstGeom>
          <a:noFill/>
          <a:ln>
            <a:noFill/>
          </a:ln>
        </p:spPr>
      </p:pic>
      <p:pic>
        <p:nvPicPr>
          <p:cNvPr id="2335" name="Google Shape;2335;p49" descr="A black and white logo&#10;&#10;Description automatically generated with low confidence"/>
          <p:cNvPicPr preferRelativeResize="0"/>
          <p:nvPr/>
        </p:nvPicPr>
        <p:blipFill rotWithShape="1">
          <a:blip r:embed="rId5">
            <a:alphaModFix amt="70000"/>
          </a:blip>
          <a:srcRect/>
          <a:stretch/>
        </p:blipFill>
        <p:spPr>
          <a:xfrm>
            <a:off x="11050334" y="5656322"/>
            <a:ext cx="531034" cy="146492"/>
          </a:xfrm>
          <a:prstGeom prst="rect">
            <a:avLst/>
          </a:prstGeom>
          <a:noFill/>
          <a:ln>
            <a:noFill/>
          </a:ln>
        </p:spPr>
      </p:pic>
      <p:pic>
        <p:nvPicPr>
          <p:cNvPr id="2336" name="Google Shape;2336;p49"/>
          <p:cNvPicPr preferRelativeResize="0"/>
          <p:nvPr/>
        </p:nvPicPr>
        <p:blipFill rotWithShape="1">
          <a:blip r:embed="rId6">
            <a:alphaModFix/>
          </a:blip>
          <a:srcRect/>
          <a:stretch/>
        </p:blipFill>
        <p:spPr>
          <a:xfrm>
            <a:off x="10089765" y="5948925"/>
            <a:ext cx="639773" cy="137452"/>
          </a:xfrm>
          <a:prstGeom prst="rect">
            <a:avLst/>
          </a:prstGeom>
          <a:noFill/>
          <a:ln>
            <a:noFill/>
          </a:ln>
        </p:spPr>
      </p:pic>
      <p:pic>
        <p:nvPicPr>
          <p:cNvPr id="2337" name="Google Shape;2337;p49"/>
          <p:cNvPicPr preferRelativeResize="0"/>
          <p:nvPr/>
        </p:nvPicPr>
        <p:blipFill rotWithShape="1">
          <a:blip r:embed="rId7">
            <a:alphaModFix/>
          </a:blip>
          <a:srcRect/>
          <a:stretch/>
        </p:blipFill>
        <p:spPr>
          <a:xfrm>
            <a:off x="10033856" y="5259954"/>
            <a:ext cx="895761" cy="358305"/>
          </a:xfrm>
          <a:prstGeom prst="rect">
            <a:avLst/>
          </a:prstGeom>
          <a:noFill/>
          <a:ln>
            <a:noFill/>
          </a:ln>
        </p:spPr>
      </p:pic>
      <p:pic>
        <p:nvPicPr>
          <p:cNvPr id="2338" name="Google Shape;2338;p49" descr="Inato Drives Improvements to Access and Inclusion in Global Clinical Trials  with Latest Platform Enhancements"/>
          <p:cNvPicPr preferRelativeResize="0"/>
          <p:nvPr/>
        </p:nvPicPr>
        <p:blipFill rotWithShape="1">
          <a:blip r:embed="rId8">
            <a:alphaModFix/>
          </a:blip>
          <a:srcRect/>
          <a:stretch/>
        </p:blipFill>
        <p:spPr>
          <a:xfrm>
            <a:off x="11047239" y="5310485"/>
            <a:ext cx="454569" cy="237962"/>
          </a:xfrm>
          <a:prstGeom prst="rect">
            <a:avLst/>
          </a:prstGeom>
          <a:noFill/>
          <a:ln>
            <a:noFill/>
          </a:ln>
        </p:spPr>
      </p:pic>
      <p:sp>
        <p:nvSpPr>
          <p:cNvPr id="2339" name="Google Shape;2339;p49"/>
          <p:cNvSpPr txBox="1"/>
          <p:nvPr/>
        </p:nvSpPr>
        <p:spPr>
          <a:xfrm>
            <a:off x="8337121" y="5275106"/>
            <a:ext cx="1675169" cy="92333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FFFFFF"/>
              </a:buClr>
              <a:buSzPts val="1200"/>
              <a:buFont typeface="Century Gothic"/>
              <a:buNone/>
            </a:pPr>
            <a:r>
              <a:rPr lang="en-US" sz="1200" b="1" i="0" u="none" strike="noStrike" cap="none">
                <a:solidFill>
                  <a:srgbClr val="FFFFFF"/>
                </a:solidFill>
                <a:latin typeface="Century Gothic"/>
                <a:ea typeface="Century Gothic"/>
                <a:cs typeface="Century Gothic"/>
                <a:sym typeface="Century Gothic"/>
              </a:rPr>
              <a:t>We build future proof functions through high ROI automations and agentic workflows</a:t>
            </a:r>
            <a:endParaRPr sz="1400" b="0" i="0" u="none" strike="noStrike" cap="none">
              <a:solidFill>
                <a:srgbClr val="000000"/>
              </a:solidFill>
              <a:latin typeface="Arial"/>
              <a:ea typeface="Arial"/>
              <a:cs typeface="Arial"/>
              <a:sym typeface="Arial"/>
            </a:endParaRPr>
          </a:p>
        </p:txBody>
      </p:sp>
      <p:pic>
        <p:nvPicPr>
          <p:cNvPr id="2340" name="Google Shape;2340;p49" descr="Medidata Debuts Protocol Optimization at ASCO, Leveraging AI to Transform  the Study Experience"/>
          <p:cNvPicPr preferRelativeResize="0"/>
          <p:nvPr/>
        </p:nvPicPr>
        <p:blipFill rotWithShape="1">
          <a:blip r:embed="rId9">
            <a:alphaModFix/>
          </a:blip>
          <a:srcRect t="24813" b="30797"/>
          <a:stretch/>
        </p:blipFill>
        <p:spPr>
          <a:xfrm>
            <a:off x="10803223" y="5906752"/>
            <a:ext cx="773062" cy="179625"/>
          </a:xfrm>
          <a:prstGeom prst="rect">
            <a:avLst/>
          </a:prstGeom>
          <a:noFill/>
          <a:ln>
            <a:noFill/>
          </a:ln>
        </p:spPr>
      </p:pic>
      <p:sp>
        <p:nvSpPr>
          <p:cNvPr id="2341" name="Google Shape;2341;p49"/>
          <p:cNvSpPr/>
          <p:nvPr/>
        </p:nvSpPr>
        <p:spPr>
          <a:xfrm rot="-5400000">
            <a:off x="10949867" y="4595551"/>
            <a:ext cx="1130859" cy="228251"/>
          </a:xfrm>
          <a:prstGeom prst="rightArrow">
            <a:avLst>
              <a:gd name="adj1" fmla="val 50000"/>
              <a:gd name="adj2" fmla="val 50000"/>
            </a:avLst>
          </a:prstGeom>
          <a:solidFill>
            <a:srgbClr val="2383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00"/>
              <a:buFont typeface="Arial"/>
              <a:buNone/>
            </a:pPr>
            <a:endParaRPr sz="800" b="1" i="0" u="none" strike="noStrike" cap="none">
              <a:solidFill>
                <a:srgbClr val="FFFFFF"/>
              </a:solidFill>
              <a:latin typeface="Century Gothic"/>
              <a:ea typeface="Century Gothic"/>
              <a:cs typeface="Century Gothic"/>
              <a:sym typeface="Century Gothic"/>
            </a:endParaRPr>
          </a:p>
        </p:txBody>
      </p:sp>
      <p:sp>
        <p:nvSpPr>
          <p:cNvPr id="2342" name="Google Shape;2342;p49"/>
          <p:cNvSpPr/>
          <p:nvPr/>
        </p:nvSpPr>
        <p:spPr>
          <a:xfrm>
            <a:off x="7091780" y="2155628"/>
            <a:ext cx="1635809"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25+</a:t>
            </a:r>
            <a:endParaRPr sz="1800" b="0" i="0" u="none" strike="noStrike" cap="none">
              <a:solidFill>
                <a:srgbClr val="104EA3"/>
              </a:solidFill>
              <a:latin typeface="Century Gothic"/>
              <a:ea typeface="Century Gothic"/>
              <a:cs typeface="Century Gothic"/>
              <a:sym typeface="Century Gothic"/>
            </a:endParaRPr>
          </a:p>
        </p:txBody>
      </p:sp>
      <p:sp>
        <p:nvSpPr>
          <p:cNvPr id="2343" name="Google Shape;2343;p49"/>
          <p:cNvSpPr/>
          <p:nvPr/>
        </p:nvSpPr>
        <p:spPr>
          <a:xfrm>
            <a:off x="1542067"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9 of 10</a:t>
            </a:r>
            <a:endParaRPr sz="1800" b="0" i="0" u="none" strike="noStrike" cap="none">
              <a:solidFill>
                <a:srgbClr val="104EA3"/>
              </a:solidFill>
              <a:latin typeface="Century Gothic"/>
              <a:ea typeface="Century Gothic"/>
              <a:cs typeface="Century Gothic"/>
              <a:sym typeface="Century Gothic"/>
            </a:endParaRPr>
          </a:p>
        </p:txBody>
      </p:sp>
      <p:sp>
        <p:nvSpPr>
          <p:cNvPr id="2344" name="Google Shape;2344;p49"/>
          <p:cNvSpPr/>
          <p:nvPr/>
        </p:nvSpPr>
        <p:spPr>
          <a:xfrm>
            <a:off x="7349659" y="2725579"/>
            <a:ext cx="1120050" cy="33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Year history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(est. 1998)</a:t>
            </a:r>
            <a:endParaRPr sz="1000" b="0" i="0" u="none" strike="noStrike" cap="none">
              <a:solidFill>
                <a:srgbClr val="104EA3"/>
              </a:solidFill>
              <a:latin typeface="Century Gothic"/>
              <a:ea typeface="Century Gothic"/>
              <a:cs typeface="Century Gothic"/>
              <a:sym typeface="Century Gothic"/>
            </a:endParaRPr>
          </a:p>
        </p:txBody>
      </p:sp>
      <p:sp>
        <p:nvSpPr>
          <p:cNvPr id="2345" name="Google Shape;2345;p49"/>
          <p:cNvSpPr/>
          <p:nvPr/>
        </p:nvSpPr>
        <p:spPr>
          <a:xfrm>
            <a:off x="1857162"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Biopharmaceutical companies trust Acquis Consulting</a:t>
            </a:r>
            <a:endParaRPr sz="1000" b="0" i="0" u="none" strike="noStrike" cap="none">
              <a:solidFill>
                <a:srgbClr val="104EA3"/>
              </a:solidFill>
              <a:latin typeface="Century Gothic"/>
              <a:ea typeface="Century Gothic"/>
              <a:cs typeface="Century Gothic"/>
              <a:sym typeface="Century Gothic"/>
            </a:endParaRPr>
          </a:p>
        </p:txBody>
      </p:sp>
      <p:sp>
        <p:nvSpPr>
          <p:cNvPr id="2346" name="Google Shape;2346;p49"/>
          <p:cNvSpPr/>
          <p:nvPr/>
        </p:nvSpPr>
        <p:spPr>
          <a:xfrm>
            <a:off x="8622182"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#8</a:t>
            </a:r>
            <a:endParaRPr sz="1400" b="0" i="0" u="none" strike="noStrike" cap="none">
              <a:solidFill>
                <a:srgbClr val="000000"/>
              </a:solidFill>
              <a:latin typeface="Arial"/>
              <a:ea typeface="Arial"/>
              <a:cs typeface="Arial"/>
              <a:sym typeface="Arial"/>
            </a:endParaRPr>
          </a:p>
        </p:txBody>
      </p:sp>
      <p:sp>
        <p:nvSpPr>
          <p:cNvPr id="2347" name="Google Shape;2347;p49"/>
          <p:cNvSpPr/>
          <p:nvPr/>
        </p:nvSpPr>
        <p:spPr>
          <a:xfrm>
            <a:off x="8937277"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Fortune’s best workplaces in consulting</a:t>
            </a:r>
            <a:endParaRPr sz="1400" b="0" i="0" u="none" strike="noStrike" cap="none">
              <a:solidFill>
                <a:srgbClr val="000000"/>
              </a:solidFill>
              <a:latin typeface="Arial"/>
              <a:ea typeface="Arial"/>
              <a:cs typeface="Arial"/>
              <a:sym typeface="Arial"/>
            </a:endParaRPr>
          </a:p>
        </p:txBody>
      </p:sp>
      <p:sp>
        <p:nvSpPr>
          <p:cNvPr id="2348" name="Google Shape;2348;p49"/>
          <p:cNvSpPr/>
          <p:nvPr/>
        </p:nvSpPr>
        <p:spPr>
          <a:xfrm>
            <a:off x="2986513" y="2155628"/>
            <a:ext cx="1635809"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30+</a:t>
            </a:r>
            <a:endParaRPr sz="1800" b="0" i="0" u="none" strike="noStrike" cap="none">
              <a:solidFill>
                <a:srgbClr val="104EA3"/>
              </a:solidFill>
              <a:latin typeface="Century Gothic"/>
              <a:ea typeface="Century Gothic"/>
              <a:cs typeface="Century Gothic"/>
              <a:sym typeface="Century Gothic"/>
            </a:endParaRPr>
          </a:p>
        </p:txBody>
      </p:sp>
      <p:sp>
        <p:nvSpPr>
          <p:cNvPr id="2349" name="Google Shape;2349;p49"/>
          <p:cNvSpPr/>
          <p:nvPr/>
        </p:nvSpPr>
        <p:spPr>
          <a:xfrm>
            <a:off x="3244392" y="2725579"/>
            <a:ext cx="1120050" cy="33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Product launches supported</a:t>
            </a:r>
            <a:endParaRPr sz="1000" b="0" i="0" u="none" strike="noStrike" cap="none">
              <a:solidFill>
                <a:srgbClr val="104EA3"/>
              </a:solidFill>
              <a:latin typeface="Century Gothic"/>
              <a:ea typeface="Century Gothic"/>
              <a:cs typeface="Century Gothic"/>
              <a:sym typeface="Century Gothic"/>
            </a:endParaRPr>
          </a:p>
        </p:txBody>
      </p:sp>
      <p:sp>
        <p:nvSpPr>
          <p:cNvPr id="2350" name="Google Shape;2350;p49"/>
          <p:cNvSpPr/>
          <p:nvPr/>
        </p:nvSpPr>
        <p:spPr>
          <a:xfrm>
            <a:off x="65850"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1.5K+</a:t>
            </a:r>
            <a:endParaRPr sz="1800" b="0" i="0" u="none" strike="noStrike" cap="none">
              <a:solidFill>
                <a:srgbClr val="104EA3"/>
              </a:solidFill>
              <a:latin typeface="Century Gothic"/>
              <a:ea typeface="Century Gothic"/>
              <a:cs typeface="Century Gothic"/>
              <a:sym typeface="Century Gothic"/>
            </a:endParaRPr>
          </a:p>
        </p:txBody>
      </p:sp>
      <p:sp>
        <p:nvSpPr>
          <p:cNvPr id="2351" name="Google Shape;2351;p49"/>
          <p:cNvSpPr/>
          <p:nvPr/>
        </p:nvSpPr>
        <p:spPr>
          <a:xfrm>
            <a:off x="251579" y="2725579"/>
            <a:ext cx="1490787"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Engagements across R&amp;D, Medical, and Commercial Functions</a:t>
            </a:r>
            <a:endParaRPr sz="1000" b="0" i="0" u="none" strike="noStrike" cap="none">
              <a:solidFill>
                <a:srgbClr val="104EA3"/>
              </a:solidFill>
              <a:latin typeface="Century Gothic"/>
              <a:ea typeface="Century Gothic"/>
              <a:cs typeface="Century Gothic"/>
              <a:sym typeface="Century Gothic"/>
            </a:endParaRPr>
          </a:p>
        </p:txBody>
      </p:sp>
      <p:sp>
        <p:nvSpPr>
          <p:cNvPr id="2352" name="Google Shape;2352;p49"/>
          <p:cNvSpPr/>
          <p:nvPr/>
        </p:nvSpPr>
        <p:spPr>
          <a:xfrm>
            <a:off x="10029135" y="2155628"/>
            <a:ext cx="1862244" cy="82073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Century Gothic"/>
              <a:buNone/>
            </a:pPr>
            <a:r>
              <a:rPr lang="en-US" sz="1800" b="0" i="0" u="none" strike="noStrike" cap="none">
                <a:solidFill>
                  <a:srgbClr val="104EA3"/>
                </a:solidFill>
                <a:latin typeface="Century Gothic"/>
                <a:ea typeface="Century Gothic"/>
                <a:cs typeface="Century Gothic"/>
                <a:sym typeface="Century Gothic"/>
              </a:rPr>
              <a:t>175</a:t>
            </a:r>
            <a:endParaRPr sz="1400" b="0" i="0" u="none" strike="noStrike" cap="none">
              <a:solidFill>
                <a:srgbClr val="000000"/>
              </a:solidFill>
              <a:latin typeface="Arial"/>
              <a:ea typeface="Arial"/>
              <a:cs typeface="Arial"/>
              <a:sym typeface="Arial"/>
            </a:endParaRPr>
          </a:p>
        </p:txBody>
      </p:sp>
      <p:sp>
        <p:nvSpPr>
          <p:cNvPr id="2353" name="Google Shape;2353;p49"/>
          <p:cNvSpPr/>
          <p:nvPr/>
        </p:nvSpPr>
        <p:spPr>
          <a:xfrm>
            <a:off x="10344230" y="2725579"/>
            <a:ext cx="1232055" cy="56655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rgbClr val="000000"/>
              </a:buClr>
              <a:buSzPts val="1000"/>
              <a:buFont typeface="Century Gothic"/>
              <a:buNone/>
            </a:pPr>
            <a:r>
              <a:rPr lang="en-US" sz="1000" b="0" i="0" u="none" strike="noStrike" cap="none">
                <a:solidFill>
                  <a:srgbClr val="104EA3"/>
                </a:solidFill>
                <a:latin typeface="Century Gothic"/>
                <a:ea typeface="Century Gothic"/>
                <a:cs typeface="Century Gothic"/>
                <a:sym typeface="Century Gothic"/>
              </a:rPr>
              <a:t>Experienced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Acquis </a:t>
            </a:r>
            <a:br>
              <a:rPr lang="en-US" sz="1000" b="0" i="0" u="none" strike="noStrike" cap="none">
                <a:solidFill>
                  <a:srgbClr val="104EA3"/>
                </a:solidFill>
                <a:latin typeface="Century Gothic"/>
                <a:ea typeface="Century Gothic"/>
                <a:cs typeface="Century Gothic"/>
                <a:sym typeface="Century Gothic"/>
              </a:rPr>
            </a:br>
            <a:r>
              <a:rPr lang="en-US" sz="1000" b="0" i="0" u="none" strike="noStrike" cap="none">
                <a:solidFill>
                  <a:srgbClr val="104EA3"/>
                </a:solidFill>
                <a:latin typeface="Century Gothic"/>
                <a:ea typeface="Century Gothic"/>
                <a:cs typeface="Century Gothic"/>
                <a:sym typeface="Century Gothic"/>
              </a:rPr>
              <a:t>consultants</a:t>
            </a:r>
            <a:endParaRPr sz="1400" b="0" i="0" u="none" strike="noStrike" cap="none">
              <a:solidFill>
                <a:srgbClr val="000000"/>
              </a:solidFill>
              <a:latin typeface="Arial"/>
              <a:ea typeface="Arial"/>
              <a:cs typeface="Arial"/>
              <a:sym typeface="Arial"/>
            </a:endParaRPr>
          </a:p>
        </p:txBody>
      </p:sp>
      <p:sp>
        <p:nvSpPr>
          <p:cNvPr id="2354" name="Google Shape;2354;p49"/>
          <p:cNvSpPr/>
          <p:nvPr/>
        </p:nvSpPr>
        <p:spPr>
          <a:xfrm>
            <a:off x="306947" y="3602512"/>
            <a:ext cx="3971943" cy="3828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entury Gothic"/>
              <a:buNone/>
            </a:pPr>
            <a:r>
              <a:rPr lang="en-US" sz="1200" b="1" i="0" u="none" strike="noStrike" cap="none">
                <a:solidFill>
                  <a:srgbClr val="104EA3"/>
                </a:solidFill>
                <a:latin typeface="Century Gothic"/>
                <a:ea typeface="Century Gothic"/>
                <a:cs typeface="Century Gothic"/>
                <a:sym typeface="Century Gothic"/>
              </a:rPr>
              <a:t>Extensive Experience Across 10+ Therapeutic Areas</a:t>
            </a:r>
            <a:endParaRPr sz="1200" b="1" i="0" u="none" strike="noStrike" cap="none">
              <a:solidFill>
                <a:srgbClr val="104EA3"/>
              </a:solidFill>
              <a:latin typeface="Century Gothic"/>
              <a:ea typeface="Century Gothic"/>
              <a:cs typeface="Century Gothic"/>
              <a:sym typeface="Century Gothic"/>
            </a:endParaRPr>
          </a:p>
        </p:txBody>
      </p:sp>
      <p:sp>
        <p:nvSpPr>
          <p:cNvPr id="2355" name="Google Shape;2355;p49"/>
          <p:cNvSpPr/>
          <p:nvPr/>
        </p:nvSpPr>
        <p:spPr>
          <a:xfrm>
            <a:off x="433976"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Oncology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Rare Diseases</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Cardiovascular</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Dermatology</a:t>
            </a:r>
            <a:endParaRPr sz="1400" b="0" i="0" u="none" strike="noStrike" cap="none">
              <a:solidFill>
                <a:srgbClr val="000000"/>
              </a:solidFill>
              <a:latin typeface="Arial"/>
              <a:ea typeface="Arial"/>
              <a:cs typeface="Arial"/>
              <a:sym typeface="Arial"/>
            </a:endParaRPr>
          </a:p>
        </p:txBody>
      </p:sp>
      <p:sp>
        <p:nvSpPr>
          <p:cNvPr id="2356" name="Google Shape;2356;p49"/>
          <p:cNvSpPr/>
          <p:nvPr/>
        </p:nvSpPr>
        <p:spPr>
          <a:xfrm>
            <a:off x="2914888"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Neurology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Respiratory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Infectious Diseases</a:t>
            </a:r>
            <a:endParaRPr sz="1000" b="0" i="0" u="none" strike="noStrike" cap="none">
              <a:solidFill>
                <a:srgbClr val="104EA3"/>
              </a:solidFill>
              <a:latin typeface="Century Gothic"/>
              <a:ea typeface="Century Gothic"/>
              <a:cs typeface="Century Gothic"/>
              <a:sym typeface="Century Gothic"/>
            </a:endParaRPr>
          </a:p>
        </p:txBody>
      </p:sp>
      <p:sp>
        <p:nvSpPr>
          <p:cNvPr id="2357" name="Google Shape;2357;p49"/>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2358" name="Google Shape;2358;p49"/>
          <p:cNvSpPr txBox="1"/>
          <p:nvPr/>
        </p:nvSpPr>
        <p:spPr>
          <a:xfrm>
            <a:off x="8545201" y="4718053"/>
            <a:ext cx="2697878" cy="4247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2383C1"/>
              </a:buClr>
              <a:buSzPts val="1200"/>
              <a:buFont typeface="Century Gothic"/>
              <a:buNone/>
            </a:pPr>
            <a:r>
              <a:rPr lang="en-US" sz="1200" b="0" i="1" u="none" strike="noStrike" cap="none">
                <a:solidFill>
                  <a:srgbClr val="2383C1"/>
                </a:solidFill>
                <a:latin typeface="Century Gothic"/>
                <a:ea typeface="Century Gothic"/>
                <a:cs typeface="Century Gothic"/>
                <a:sym typeface="Century Gothic"/>
              </a:rPr>
              <a:t>Select </a:t>
            </a:r>
            <a:r>
              <a:rPr lang="en-US" sz="1200" b="1" i="1" u="none" strike="noStrike" cap="none">
                <a:solidFill>
                  <a:srgbClr val="2383C1"/>
                </a:solidFill>
                <a:latin typeface="Century Gothic"/>
                <a:ea typeface="Century Gothic"/>
                <a:cs typeface="Century Gothic"/>
                <a:sym typeface="Century Gothic"/>
              </a:rPr>
              <a:t>LS-specific</a:t>
            </a:r>
            <a:r>
              <a:rPr lang="en-US" sz="1200" b="0" i="1" u="none" strike="noStrike" cap="none">
                <a:solidFill>
                  <a:srgbClr val="2383C1"/>
                </a:solidFill>
                <a:latin typeface="Century Gothic"/>
                <a:ea typeface="Century Gothic"/>
                <a:cs typeface="Century Gothic"/>
                <a:sym typeface="Century Gothic"/>
              </a:rPr>
              <a:t> AI tech stack </a:t>
            </a:r>
            <a:br>
              <a:rPr lang="en-US" sz="1200" b="0" i="1" u="none" strike="noStrike" cap="none">
                <a:solidFill>
                  <a:srgbClr val="2383C1"/>
                </a:solidFill>
                <a:latin typeface="Century Gothic"/>
                <a:ea typeface="Century Gothic"/>
                <a:cs typeface="Century Gothic"/>
                <a:sym typeface="Century Gothic"/>
              </a:rPr>
            </a:br>
            <a:r>
              <a:rPr lang="en-US" sz="1200" b="0" i="1" u="none" strike="noStrike" cap="none">
                <a:solidFill>
                  <a:srgbClr val="2383C1"/>
                </a:solidFill>
                <a:latin typeface="Century Gothic"/>
                <a:ea typeface="Century Gothic"/>
                <a:cs typeface="Century Gothic"/>
                <a:sym typeface="Century Gothic"/>
              </a:rPr>
              <a:t>and data provider ecosystem</a:t>
            </a:r>
            <a:endParaRPr sz="1400" b="0" i="0" u="none" strike="noStrike" cap="none">
              <a:solidFill>
                <a:srgbClr val="000000"/>
              </a:solidFill>
              <a:latin typeface="Arial"/>
              <a:ea typeface="Arial"/>
              <a:cs typeface="Arial"/>
              <a:sym typeface="Arial"/>
            </a:endParaRPr>
          </a:p>
        </p:txBody>
      </p:sp>
      <p:sp>
        <p:nvSpPr>
          <p:cNvPr id="2359" name="Google Shape;2359;p49"/>
          <p:cNvSpPr/>
          <p:nvPr/>
        </p:nvSpPr>
        <p:spPr>
          <a:xfrm>
            <a:off x="1674432" y="4101819"/>
            <a:ext cx="1078419" cy="566550"/>
          </a:xfrm>
          <a:prstGeom prst="rect">
            <a:avLst/>
          </a:prstGeom>
          <a:noFill/>
          <a:ln>
            <a:noFill/>
          </a:ln>
        </p:spPr>
        <p:txBody>
          <a:bodyPr spcFirstLastPara="1" wrap="square" lIns="0" tIns="0" rIns="0" bIns="0" anchor="t" anchorCtr="0">
            <a:noAutofit/>
          </a:bodyPr>
          <a:lstStyle/>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Endocrinology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Hematology</a:t>
            </a:r>
            <a:endParaRPr sz="1400" b="0" i="0" u="none" strike="noStrike" cap="none">
              <a:solidFill>
                <a:srgbClr val="000000"/>
              </a:solidFill>
              <a:latin typeface="Arial"/>
              <a:ea typeface="Arial"/>
              <a:cs typeface="Arial"/>
              <a:sym typeface="Arial"/>
            </a:endParaRPr>
          </a:p>
          <a:p>
            <a:pPr marL="112713" marR="0" lvl="1" indent="-112713" algn="l" rtl="0">
              <a:lnSpc>
                <a:spcPct val="100000"/>
              </a:lnSpc>
              <a:spcBef>
                <a:spcPts val="0"/>
              </a:spcBef>
              <a:spcAft>
                <a:spcPts val="0"/>
              </a:spcAft>
              <a:buClr>
                <a:srgbClr val="000000"/>
              </a:buClr>
              <a:buSzPts val="1000"/>
              <a:buFont typeface="Arial"/>
              <a:buChar char="•"/>
            </a:pPr>
            <a:r>
              <a:rPr lang="en-US" sz="1000" b="0" i="0" u="none" strike="noStrike" cap="none">
                <a:solidFill>
                  <a:srgbClr val="104EA3"/>
                </a:solidFill>
                <a:latin typeface="Century Gothic"/>
                <a:ea typeface="Century Gothic"/>
                <a:cs typeface="Century Gothic"/>
                <a:sym typeface="Century Gothic"/>
              </a:rPr>
              <a:t>Immunology</a:t>
            </a:r>
            <a:endParaRPr sz="1400" b="0" i="0" u="none" strike="noStrike" cap="none">
              <a:solidFill>
                <a:srgbClr val="000000"/>
              </a:solidFill>
              <a:latin typeface="Arial"/>
              <a:ea typeface="Arial"/>
              <a:cs typeface="Arial"/>
              <a:sym typeface="Arial"/>
            </a:endParaRPr>
          </a:p>
          <a:p>
            <a:pPr marL="112713" marR="0" lvl="1" indent="-49211" algn="l" rtl="0">
              <a:lnSpc>
                <a:spcPct val="100000"/>
              </a:lnSpc>
              <a:spcBef>
                <a:spcPts val="0"/>
              </a:spcBef>
              <a:spcAft>
                <a:spcPts val="0"/>
              </a:spcAft>
              <a:buClr>
                <a:srgbClr val="000000"/>
              </a:buClr>
              <a:buSzPts val="1000"/>
              <a:buFont typeface="Arial"/>
              <a:buNone/>
            </a:pPr>
            <a:endParaRPr sz="1000" b="0" i="0" u="none" strike="noStrike" cap="none">
              <a:solidFill>
                <a:srgbClr val="104EA3"/>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0"/>
          <p:cNvPicPr preferRelativeResize="0"/>
          <p:nvPr/>
        </p:nvPicPr>
        <p:blipFill rotWithShape="1">
          <a:blip r:embed="rId3">
            <a:alphaModFix amt="15000"/>
          </a:blip>
          <a:srcRect/>
          <a:stretch/>
        </p:blipFill>
        <p:spPr>
          <a:xfrm>
            <a:off x="245287" y="3331036"/>
            <a:ext cx="11701425" cy="2868188"/>
          </a:xfrm>
          <a:prstGeom prst="rect">
            <a:avLst/>
          </a:prstGeom>
          <a:noFill/>
          <a:ln>
            <a:noFill/>
          </a:ln>
        </p:spPr>
      </p:pic>
      <p:sp>
        <p:nvSpPr>
          <p:cNvPr id="310" name="Google Shape;310;p40"/>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Century Gothic"/>
              <a:buNone/>
            </a:pPr>
            <a:r>
              <a:rPr lang="en-US" sz="1100" b="1" i="0" u="none" strike="noStrike" cap="none" spc="200">
                <a:solidFill>
                  <a:srgbClr val="FFFFFF"/>
                </a:solidFill>
                <a:latin typeface="Century Gothic"/>
                <a:ea typeface="Century Gothic"/>
                <a:cs typeface="Century Gothic"/>
                <a:sym typeface="Century Gothic"/>
              </a:rPr>
              <a:t>AGENTIC</a:t>
            </a:r>
            <a:endParaRPr sz="1100" b="1" i="0" u="none" strike="noStrike" cap="none" spc="200">
              <a:solidFill>
                <a:srgbClr val="000000"/>
              </a:solidFill>
              <a:latin typeface="Century Gothic"/>
              <a:ea typeface="Century Gothic"/>
              <a:cs typeface="Century Gothic"/>
              <a:sym typeface="Century Gothic"/>
            </a:endParaRPr>
          </a:p>
        </p:txBody>
      </p:sp>
      <p:sp>
        <p:nvSpPr>
          <p:cNvPr id="311" name="Google Shape;311;p40"/>
          <p:cNvSpPr txBox="1"/>
          <p:nvPr/>
        </p:nvSpPr>
        <p:spPr>
          <a:xfrm>
            <a:off x="0" y="274526"/>
            <a:ext cx="12188825" cy="4462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dirty="0">
                <a:solidFill>
                  <a:srgbClr val="1E1B53"/>
                </a:solidFill>
                <a:latin typeface="Century Gothic"/>
                <a:ea typeface="Century Gothic"/>
                <a:cs typeface="Century Gothic"/>
                <a:sym typeface="Century Gothic"/>
              </a:rPr>
              <a:t>Aligning on possible discussion topics today</a:t>
            </a:r>
            <a:endParaRPr sz="2300" b="1" i="0" u="none" strike="noStrike" cap="none" dirty="0">
              <a:solidFill>
                <a:srgbClr val="1E1B53"/>
              </a:solidFill>
              <a:latin typeface="Arial"/>
              <a:ea typeface="Arial"/>
              <a:cs typeface="Arial"/>
              <a:sym typeface="Arial"/>
            </a:endParaRPr>
          </a:p>
        </p:txBody>
      </p:sp>
      <p:cxnSp>
        <p:nvCxnSpPr>
          <p:cNvPr id="312" name="Google Shape;312;p40"/>
          <p:cNvCxnSpPr>
            <a:endCxn id="313" idx="2"/>
          </p:cNvCxnSpPr>
          <p:nvPr/>
        </p:nvCxnSpPr>
        <p:spPr>
          <a:xfrm rot="10800000" flipH="1">
            <a:off x="2993447" y="1627330"/>
            <a:ext cx="1764900" cy="375000"/>
          </a:xfrm>
          <a:prstGeom prst="straightConnector1">
            <a:avLst/>
          </a:prstGeom>
          <a:noFill/>
          <a:ln w="28575" cap="flat" cmpd="sng">
            <a:solidFill>
              <a:srgbClr val="3469B1"/>
            </a:solidFill>
            <a:prstDash val="solid"/>
            <a:miter lim="800000"/>
            <a:headEnd type="none" w="sm" len="sm"/>
            <a:tailEnd type="none" w="sm" len="sm"/>
          </a:ln>
        </p:spPr>
      </p:cxnSp>
      <p:cxnSp>
        <p:nvCxnSpPr>
          <p:cNvPr id="314" name="Google Shape;314;p40"/>
          <p:cNvCxnSpPr/>
          <p:nvPr/>
        </p:nvCxnSpPr>
        <p:spPr>
          <a:xfrm>
            <a:off x="3052275" y="2414182"/>
            <a:ext cx="1117771" cy="352980"/>
          </a:xfrm>
          <a:prstGeom prst="straightConnector1">
            <a:avLst/>
          </a:prstGeom>
          <a:noFill/>
          <a:ln w="28575" cap="flat" cmpd="sng">
            <a:solidFill>
              <a:srgbClr val="3469B1"/>
            </a:solidFill>
            <a:prstDash val="dash"/>
            <a:miter lim="800000"/>
            <a:headEnd type="none" w="sm" len="sm"/>
            <a:tailEnd type="none" w="sm" len="sm"/>
          </a:ln>
        </p:spPr>
      </p:cxnSp>
      <p:cxnSp>
        <p:nvCxnSpPr>
          <p:cNvPr id="315" name="Google Shape;315;p40"/>
          <p:cNvCxnSpPr/>
          <p:nvPr/>
        </p:nvCxnSpPr>
        <p:spPr>
          <a:xfrm>
            <a:off x="2875785" y="2708332"/>
            <a:ext cx="1588411" cy="1411921"/>
          </a:xfrm>
          <a:prstGeom prst="straightConnector1">
            <a:avLst/>
          </a:prstGeom>
          <a:noFill/>
          <a:ln w="28575" cap="flat" cmpd="sng">
            <a:solidFill>
              <a:srgbClr val="3469B1"/>
            </a:solidFill>
            <a:prstDash val="dash"/>
            <a:miter lim="800000"/>
            <a:headEnd type="none" w="sm" len="sm"/>
            <a:tailEnd type="none" w="sm" len="sm"/>
          </a:ln>
        </p:spPr>
      </p:cxnSp>
      <p:cxnSp>
        <p:nvCxnSpPr>
          <p:cNvPr id="316" name="Google Shape;316;p40"/>
          <p:cNvCxnSpPr/>
          <p:nvPr/>
        </p:nvCxnSpPr>
        <p:spPr>
          <a:xfrm rot="-5400000" flipH="1">
            <a:off x="2228654" y="3355463"/>
            <a:ext cx="705961" cy="117660"/>
          </a:xfrm>
          <a:prstGeom prst="straightConnector1">
            <a:avLst/>
          </a:prstGeom>
          <a:noFill/>
          <a:ln w="28575" cap="flat" cmpd="sng">
            <a:solidFill>
              <a:srgbClr val="3469B1"/>
            </a:solidFill>
            <a:prstDash val="solid"/>
            <a:miter lim="800000"/>
            <a:headEnd type="none" w="sm" len="sm"/>
            <a:tailEnd type="none" w="sm" len="sm"/>
          </a:ln>
        </p:spPr>
      </p:cxnSp>
      <p:cxnSp>
        <p:nvCxnSpPr>
          <p:cNvPr id="317" name="Google Shape;317;p40"/>
          <p:cNvCxnSpPr/>
          <p:nvPr/>
        </p:nvCxnSpPr>
        <p:spPr>
          <a:xfrm rot="5400000">
            <a:off x="1081468" y="2855407"/>
            <a:ext cx="882451" cy="588301"/>
          </a:xfrm>
          <a:prstGeom prst="straightConnector1">
            <a:avLst/>
          </a:prstGeom>
          <a:noFill/>
          <a:ln w="28575" cap="flat" cmpd="sng">
            <a:solidFill>
              <a:srgbClr val="3469B1"/>
            </a:solidFill>
            <a:prstDash val="dash"/>
            <a:miter lim="800000"/>
            <a:headEnd type="none" w="sm" len="sm"/>
            <a:tailEnd type="none" w="sm" len="sm"/>
          </a:ln>
        </p:spPr>
      </p:cxnSp>
      <p:sp>
        <p:nvSpPr>
          <p:cNvPr id="318" name="Google Shape;318;p40"/>
          <p:cNvSpPr/>
          <p:nvPr/>
        </p:nvSpPr>
        <p:spPr>
          <a:xfrm>
            <a:off x="4287706" y="3838581"/>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13" name="Google Shape;313;p40"/>
          <p:cNvSpPr/>
          <p:nvPr/>
        </p:nvSpPr>
        <p:spPr>
          <a:xfrm>
            <a:off x="4758347" y="1119921"/>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19" name="Google Shape;319;p40"/>
          <p:cNvSpPr/>
          <p:nvPr/>
        </p:nvSpPr>
        <p:spPr>
          <a:xfrm>
            <a:off x="1522694" y="1472901"/>
            <a:ext cx="1647241" cy="1647241"/>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3469B1"/>
              </a:solidFill>
              <a:latin typeface="Arial"/>
              <a:ea typeface="Arial"/>
              <a:cs typeface="Arial"/>
              <a:sym typeface="Arial"/>
            </a:endParaRPr>
          </a:p>
        </p:txBody>
      </p:sp>
      <p:sp>
        <p:nvSpPr>
          <p:cNvPr id="320" name="Google Shape;320;p40"/>
          <p:cNvSpPr/>
          <p:nvPr/>
        </p:nvSpPr>
        <p:spPr>
          <a:xfrm>
            <a:off x="2287484" y="3649613"/>
            <a:ext cx="1014818" cy="1014818"/>
          </a:xfrm>
          <a:prstGeom prst="ellipse">
            <a:avLst/>
          </a:prstGeom>
          <a:solidFill>
            <a:schemeClr val="lt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1" name="Google Shape;321;p40"/>
          <p:cNvSpPr/>
          <p:nvPr/>
        </p:nvSpPr>
        <p:spPr>
          <a:xfrm>
            <a:off x="4052386" y="2414182"/>
            <a:ext cx="1014818" cy="1014818"/>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2" name="Google Shape;322;p40"/>
          <p:cNvSpPr/>
          <p:nvPr/>
        </p:nvSpPr>
        <p:spPr>
          <a:xfrm>
            <a:off x="456399" y="3414293"/>
            <a:ext cx="1014818" cy="1014818"/>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3" name="Google Shape;323;p40"/>
          <p:cNvSpPr txBox="1"/>
          <p:nvPr/>
        </p:nvSpPr>
        <p:spPr>
          <a:xfrm>
            <a:off x="5182989" y="2599747"/>
            <a:ext cx="3960613"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The art of the possible of agentic AI teams in </a:t>
            </a:r>
            <a:r>
              <a:rPr lang="en-US" sz="1800" b="1" i="0" u="none" strike="noStrike" cap="none">
                <a:solidFill>
                  <a:srgbClr val="28246F"/>
                </a:solidFill>
                <a:latin typeface="Century Gothic"/>
                <a:ea typeface="Century Gothic"/>
                <a:cs typeface="Century Gothic"/>
                <a:sym typeface="Century Gothic"/>
              </a:rPr>
              <a:t>Life Sciences </a:t>
            </a:r>
            <a:r>
              <a:rPr lang="en-US" sz="1800" b="0" i="0" u="none" strike="noStrike" cap="none">
                <a:solidFill>
                  <a:srgbClr val="3469B1"/>
                </a:solidFill>
                <a:latin typeface="Century Gothic"/>
                <a:ea typeface="Century Gothic"/>
                <a:cs typeface="Century Gothic"/>
                <a:sym typeface="Century Gothic"/>
              </a:rPr>
              <a:t>(Demo)</a:t>
            </a:r>
            <a:endParaRPr sz="1400" b="0" i="0" u="none" strike="noStrike" cap="none">
              <a:solidFill>
                <a:srgbClr val="000000"/>
              </a:solidFill>
              <a:latin typeface="Arial"/>
              <a:ea typeface="Arial"/>
              <a:cs typeface="Arial"/>
              <a:sym typeface="Arial"/>
            </a:endParaRPr>
          </a:p>
        </p:txBody>
      </p:sp>
      <p:sp>
        <p:nvSpPr>
          <p:cNvPr id="324" name="Google Shape;324;p40"/>
          <p:cNvSpPr txBox="1"/>
          <p:nvPr/>
        </p:nvSpPr>
        <p:spPr>
          <a:xfrm>
            <a:off x="5398595" y="4033025"/>
            <a:ext cx="3615708" cy="675313"/>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Discuss possible agentic AI use-cases for </a:t>
            </a:r>
            <a:r>
              <a:rPr lang="en-US" sz="1800" b="1" i="0" u="none" strike="noStrike" cap="none">
                <a:solidFill>
                  <a:srgbClr val="28246F"/>
                </a:solidFill>
                <a:latin typeface="Century Gothic"/>
                <a:ea typeface="Century Gothic"/>
                <a:cs typeface="Century Gothic"/>
                <a:sym typeface="Century Gothic"/>
              </a:rPr>
              <a:t>your team</a:t>
            </a:r>
            <a:r>
              <a:rPr lang="en-US" sz="1800" b="0" i="0" u="none" strike="noStrike" cap="none">
                <a:solidFill>
                  <a:srgbClr val="3469B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325" name="Google Shape;325;p40"/>
          <p:cNvSpPr txBox="1"/>
          <p:nvPr/>
        </p:nvSpPr>
        <p:spPr>
          <a:xfrm>
            <a:off x="2287484" y="4740485"/>
            <a:ext cx="2258413"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Discuss other topics of interest</a:t>
            </a:r>
            <a:endParaRPr sz="1400" b="0" i="0" u="none" strike="noStrike" cap="none">
              <a:solidFill>
                <a:srgbClr val="000000"/>
              </a:solidFill>
              <a:latin typeface="Arial"/>
              <a:ea typeface="Arial"/>
              <a:cs typeface="Arial"/>
              <a:sym typeface="Arial"/>
            </a:endParaRPr>
          </a:p>
        </p:txBody>
      </p:sp>
      <p:sp>
        <p:nvSpPr>
          <p:cNvPr id="326" name="Google Shape;326;p40"/>
          <p:cNvSpPr txBox="1"/>
          <p:nvPr/>
        </p:nvSpPr>
        <p:spPr>
          <a:xfrm>
            <a:off x="5892282" y="1288936"/>
            <a:ext cx="3716700" cy="676800"/>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The maturity curve of agentic AI teams in biopharma today</a:t>
            </a:r>
            <a:endParaRPr sz="1400" b="0" i="0" u="none" strike="noStrike" cap="none">
              <a:solidFill>
                <a:srgbClr val="000000"/>
              </a:solidFill>
              <a:latin typeface="Arial"/>
              <a:ea typeface="Arial"/>
              <a:cs typeface="Arial"/>
              <a:sym typeface="Arial"/>
            </a:endParaRPr>
          </a:p>
        </p:txBody>
      </p:sp>
      <p:sp>
        <p:nvSpPr>
          <p:cNvPr id="327" name="Google Shape;327;p40"/>
          <p:cNvSpPr/>
          <p:nvPr/>
        </p:nvSpPr>
        <p:spPr>
          <a:xfrm>
            <a:off x="2199336" y="2149543"/>
            <a:ext cx="293957" cy="293957"/>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8" name="Google Shape;328;p40"/>
          <p:cNvSpPr/>
          <p:nvPr/>
        </p:nvSpPr>
        <p:spPr>
          <a:xfrm>
            <a:off x="4648136" y="4198875"/>
            <a:ext cx="293957" cy="293957"/>
          </a:xfrm>
          <a:prstGeom prst="ellipse">
            <a:avLst/>
          </a:prstGeom>
          <a:solidFill>
            <a:srgbClr val="3469B1"/>
          </a:solidFill>
          <a:ln w="28575" cap="flat" cmpd="sng">
            <a:solidFill>
              <a:srgbClr val="3469B1"/>
            </a:solidFill>
            <a:prstDash val="solid"/>
            <a:miter lim="800000"/>
            <a:headEnd type="none" w="sm" len="sm"/>
            <a:tailEnd type="none" w="sm" len="sm"/>
          </a:ln>
        </p:spPr>
        <p:txBody>
          <a:bodyPr spcFirstLastPara="1" wrap="square" lIns="91425" tIns="82295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9" name="Google Shape;329;p40"/>
          <p:cNvSpPr txBox="1"/>
          <p:nvPr/>
        </p:nvSpPr>
        <p:spPr>
          <a:xfrm>
            <a:off x="492617" y="4507637"/>
            <a:ext cx="1039421" cy="676788"/>
          </a:xfrm>
          <a:prstGeom prst="rect">
            <a:avLst/>
          </a:prstGeom>
          <a:noFill/>
          <a:ln>
            <a:noFill/>
          </a:ln>
        </p:spPr>
        <p:txBody>
          <a:bodyPr spcFirstLastPara="1" wrap="square" lIns="91425" tIns="45700" rIns="91425" bIns="45700" anchor="ctr"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rgbClr val="3469B1"/>
                </a:solidFill>
                <a:latin typeface="Century Gothic"/>
                <a:ea typeface="Century Gothic"/>
                <a:cs typeface="Century Gothic"/>
                <a:sym typeface="Century Gothic"/>
              </a:rPr>
              <a:t>About </a:t>
            </a:r>
            <a:br>
              <a:rPr lang="en-US" sz="1800" b="0" i="0" u="none" strike="noStrike" cap="none">
                <a:solidFill>
                  <a:srgbClr val="3469B1"/>
                </a:solidFill>
                <a:latin typeface="Century Gothic"/>
                <a:ea typeface="Century Gothic"/>
                <a:cs typeface="Century Gothic"/>
                <a:sym typeface="Century Gothic"/>
              </a:rPr>
            </a:br>
            <a:r>
              <a:rPr lang="en-US" sz="1800" b="0" i="0" u="none" strike="noStrike" cap="none">
                <a:solidFill>
                  <a:srgbClr val="3469B1"/>
                </a:solidFill>
                <a:latin typeface="Century Gothic"/>
                <a:ea typeface="Century Gothic"/>
                <a:cs typeface="Century Gothic"/>
                <a:sym typeface="Century Gothic"/>
              </a:rPr>
              <a:t>Acquis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p:nvPr/>
        </p:nvSpPr>
        <p:spPr>
          <a:xfrm>
            <a:off x="109880" y="1614746"/>
            <a:ext cx="11972240" cy="1944216"/>
          </a:xfrm>
          <a:prstGeom prst="roundRect">
            <a:avLst>
              <a:gd name="adj" fmla="val 0"/>
            </a:avLst>
          </a:prstGeom>
          <a:gradFill>
            <a:gsLst>
              <a:gs pos="0">
                <a:srgbClr val="3469B1"/>
              </a:gs>
              <a:gs pos="96000">
                <a:srgbClr val="605BCA"/>
              </a:gs>
              <a:gs pos="100000">
                <a:srgbClr val="605BCA"/>
              </a:gs>
            </a:gsLst>
            <a:lin ang="197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36" name="Google Shape;336;p41"/>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dirty="0">
                <a:solidFill>
                  <a:srgbClr val="FFFFFF"/>
                </a:solidFill>
                <a:latin typeface="Century Gothic"/>
                <a:sym typeface="Century Gothic"/>
              </a:rPr>
              <a:t>AGENTIC</a:t>
            </a:r>
            <a:endParaRPr sz="1100" b="1" spc="200" dirty="0">
              <a:solidFill>
                <a:srgbClr val="FFFFFF"/>
              </a:solidFill>
              <a:latin typeface="Century Gothic"/>
              <a:sym typeface="Century Gothic"/>
            </a:endParaRPr>
          </a:p>
        </p:txBody>
      </p:sp>
      <p:sp>
        <p:nvSpPr>
          <p:cNvPr id="337" name="Google Shape;337;p41"/>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The maturity curve of Agentic AI teams in Life Sciences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1E1B53"/>
              </a:buClr>
              <a:buSzPts val="2300"/>
              <a:buFont typeface="Arial"/>
              <a:buNone/>
            </a:pPr>
            <a:r>
              <a:rPr lang="en-US" sz="2300" i="1" u="none" strike="noStrike" cap="none">
                <a:solidFill>
                  <a:srgbClr val="1E1B53"/>
                </a:solidFill>
                <a:latin typeface="Century Gothic"/>
                <a:ea typeface="Century Gothic"/>
                <a:cs typeface="Century Gothic"/>
                <a:sym typeface="Century Gothic"/>
              </a:rPr>
              <a:t>Where we are today vs. the future of agentic AI teams</a:t>
            </a:r>
            <a:endParaRPr sz="1400" i="0" u="none" strike="noStrike" cap="none">
              <a:solidFill>
                <a:srgbClr val="000000"/>
              </a:solidFill>
              <a:latin typeface="Century Gothic"/>
              <a:ea typeface="Century Gothic"/>
              <a:cs typeface="Century Gothic"/>
              <a:sym typeface="Century Gothic"/>
            </a:endParaRPr>
          </a:p>
        </p:txBody>
      </p:sp>
      <p:sp>
        <p:nvSpPr>
          <p:cNvPr id="338" name="Google Shape;338;p41"/>
          <p:cNvSpPr txBox="1"/>
          <p:nvPr/>
        </p:nvSpPr>
        <p:spPr>
          <a:xfrm>
            <a:off x="621804" y="1157600"/>
            <a:ext cx="2325044" cy="307777"/>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63E74"/>
                </a:solidFill>
                <a:latin typeface="Century Gothic"/>
                <a:ea typeface="Century Gothic"/>
                <a:cs typeface="Century Gothic"/>
                <a:sym typeface="Century Gothic"/>
              </a:rPr>
              <a:t>Automated</a:t>
            </a:r>
            <a:endParaRPr sz="1400" b="0" i="0" u="none" strike="noStrike" cap="none">
              <a:solidFill>
                <a:srgbClr val="000000"/>
              </a:solidFill>
              <a:latin typeface="Arial"/>
              <a:ea typeface="Arial"/>
              <a:cs typeface="Arial"/>
              <a:sym typeface="Arial"/>
            </a:endParaRPr>
          </a:p>
        </p:txBody>
      </p:sp>
      <p:sp>
        <p:nvSpPr>
          <p:cNvPr id="339" name="Google Shape;339;p41"/>
          <p:cNvSpPr txBox="1"/>
          <p:nvPr/>
        </p:nvSpPr>
        <p:spPr>
          <a:xfrm>
            <a:off x="9270922" y="1157600"/>
            <a:ext cx="2325044" cy="307777"/>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E1B53"/>
                </a:solidFill>
                <a:latin typeface="Century Gothic"/>
                <a:ea typeface="Century Gothic"/>
                <a:cs typeface="Century Gothic"/>
                <a:sym typeface="Century Gothic"/>
              </a:rPr>
              <a:t>Autonomous</a:t>
            </a:r>
            <a:endParaRPr sz="1400" b="0" i="0" u="none" strike="noStrike" cap="none">
              <a:solidFill>
                <a:srgbClr val="000000"/>
              </a:solidFill>
              <a:latin typeface="Arial"/>
              <a:ea typeface="Arial"/>
              <a:cs typeface="Arial"/>
              <a:sym typeface="Arial"/>
            </a:endParaRPr>
          </a:p>
        </p:txBody>
      </p:sp>
      <p:sp>
        <p:nvSpPr>
          <p:cNvPr id="340" name="Google Shape;340;p41"/>
          <p:cNvSpPr/>
          <p:nvPr/>
        </p:nvSpPr>
        <p:spPr>
          <a:xfrm>
            <a:off x="2542725" y="1146891"/>
            <a:ext cx="7132320" cy="329195"/>
          </a:xfrm>
          <a:prstGeom prst="rightArrow">
            <a:avLst>
              <a:gd name="adj1" fmla="val 42697"/>
              <a:gd name="adj2" fmla="val 61726"/>
            </a:avLst>
          </a:prstGeom>
          <a:solidFill>
            <a:srgbClr val="282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341" name="Google Shape;341;p41"/>
          <p:cNvSpPr/>
          <p:nvPr/>
        </p:nvSpPr>
        <p:spPr>
          <a:xfrm>
            <a:off x="109880" y="1614746"/>
            <a:ext cx="11972239" cy="1944216"/>
          </a:xfrm>
          <a:prstGeom prst="roundRect">
            <a:avLst>
              <a:gd name="adj" fmla="val 0"/>
            </a:avLst>
          </a:prstGeom>
          <a:gradFill>
            <a:gsLst>
              <a:gs pos="0">
                <a:schemeClr val="lt1"/>
              </a:gs>
              <a:gs pos="76000">
                <a:srgbClr val="FFFFFF">
                  <a:alpha val="9411"/>
                </a:srgbClr>
              </a:gs>
              <a:gs pos="100000">
                <a:srgbClr val="FFFFFF">
                  <a:alpha val="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cxnSp>
        <p:nvCxnSpPr>
          <p:cNvPr id="342" name="Google Shape;342;p41"/>
          <p:cNvCxnSpPr/>
          <p:nvPr/>
        </p:nvCxnSpPr>
        <p:spPr>
          <a:xfrm rot="10800000" flipH="1">
            <a:off x="259882" y="1703671"/>
            <a:ext cx="11752446" cy="1738362"/>
          </a:xfrm>
          <a:prstGeom prst="straightConnector1">
            <a:avLst/>
          </a:prstGeom>
          <a:noFill/>
          <a:ln w="25400" cap="rnd" cmpd="sng">
            <a:solidFill>
              <a:srgbClr val="0D2A53"/>
            </a:solidFill>
            <a:prstDash val="dash"/>
            <a:round/>
            <a:headEnd type="none" w="sm" len="sm"/>
            <a:tailEnd type="triangle" w="med" len="med"/>
          </a:ln>
        </p:spPr>
      </p:cxnSp>
      <p:grpSp>
        <p:nvGrpSpPr>
          <p:cNvPr id="343" name="Google Shape;343;p41"/>
          <p:cNvGrpSpPr/>
          <p:nvPr/>
        </p:nvGrpSpPr>
        <p:grpSpPr>
          <a:xfrm>
            <a:off x="269507" y="1663955"/>
            <a:ext cx="11665819" cy="1801134"/>
            <a:chOff x="897610" y="1796158"/>
            <a:chExt cx="10377750" cy="1455975"/>
          </a:xfrm>
        </p:grpSpPr>
        <p:sp>
          <p:nvSpPr>
            <p:cNvPr id="344" name="Google Shape;344;p41"/>
            <p:cNvSpPr txBox="1"/>
            <p:nvPr/>
          </p:nvSpPr>
          <p:spPr>
            <a:xfrm>
              <a:off x="897610" y="1796158"/>
              <a:ext cx="2901786" cy="298555"/>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entury Gothic"/>
                  <a:ea typeface="Century Gothic"/>
                  <a:cs typeface="Century Gothic"/>
                  <a:sym typeface="Century Gothic"/>
                </a:rPr>
                <a:t>Deterministic &amp; Directive</a:t>
              </a:r>
              <a:endParaRPr sz="1400" b="0" i="0" u="none" strike="noStrike" cap="none">
                <a:solidFill>
                  <a:srgbClr val="000000"/>
                </a:solidFill>
                <a:latin typeface="Arial"/>
                <a:ea typeface="Arial"/>
                <a:cs typeface="Arial"/>
                <a:sym typeface="Arial"/>
              </a:endParaRPr>
            </a:p>
          </p:txBody>
        </p:sp>
        <p:sp>
          <p:nvSpPr>
            <p:cNvPr id="345" name="Google Shape;345;p41"/>
            <p:cNvSpPr txBox="1"/>
            <p:nvPr/>
          </p:nvSpPr>
          <p:spPr>
            <a:xfrm>
              <a:off x="7658063" y="2953578"/>
              <a:ext cx="3617297" cy="298555"/>
            </a:xfrm>
            <a:prstGeom prst="rect">
              <a:avLst/>
            </a:prstGeom>
            <a:noFill/>
            <a:ln>
              <a:noFill/>
            </a:ln>
          </p:spPr>
          <p:txBody>
            <a:bodyPr spcFirstLastPara="1" wrap="square" lIns="0" tIns="45700" rIns="0" bIns="45700" anchor="b"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rgbClr val="28246F"/>
                  </a:solidFill>
                  <a:latin typeface="Century Gothic"/>
                  <a:ea typeface="Century Gothic"/>
                  <a:cs typeface="Century Gothic"/>
                  <a:sym typeface="Century Gothic"/>
                </a:rPr>
                <a:t>Self-organizing &amp; Collaborative</a:t>
              </a:r>
              <a:endParaRPr sz="1400" b="0" i="0" u="none" strike="noStrike" cap="none">
                <a:solidFill>
                  <a:srgbClr val="000000"/>
                </a:solidFill>
                <a:latin typeface="Arial"/>
                <a:ea typeface="Arial"/>
                <a:cs typeface="Arial"/>
                <a:sym typeface="Arial"/>
              </a:endParaRPr>
            </a:p>
          </p:txBody>
        </p:sp>
      </p:grpSp>
      <p:sp>
        <p:nvSpPr>
          <p:cNvPr id="346" name="Google Shape;346;p41"/>
          <p:cNvSpPr/>
          <p:nvPr/>
        </p:nvSpPr>
        <p:spPr>
          <a:xfrm>
            <a:off x="4796900" y="1614744"/>
            <a:ext cx="36576" cy="1645920"/>
          </a:xfrm>
          <a:prstGeom prst="rect">
            <a:avLst/>
          </a:prstGeom>
          <a:solidFill>
            <a:srgbClr val="ADE4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7" name="Google Shape;347;p41"/>
          <p:cNvSpPr txBox="1"/>
          <p:nvPr/>
        </p:nvSpPr>
        <p:spPr>
          <a:xfrm>
            <a:off x="4709157" y="1721302"/>
            <a:ext cx="1917834"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ADE4DF"/>
                </a:solidFill>
                <a:latin typeface="Century Gothic"/>
                <a:ea typeface="Century Gothic"/>
                <a:cs typeface="Century Gothic"/>
                <a:sym typeface="Century Gothic"/>
              </a:rPr>
              <a:t>Where we are today</a:t>
            </a:r>
            <a:endParaRPr sz="1200" b="1" i="0" u="none" strike="noStrike" cap="none">
              <a:solidFill>
                <a:srgbClr val="ADE4DF"/>
              </a:solidFill>
              <a:latin typeface="Arial"/>
              <a:ea typeface="Arial"/>
              <a:cs typeface="Arial"/>
              <a:sym typeface="Arial"/>
            </a:endParaRPr>
          </a:p>
        </p:txBody>
      </p:sp>
      <p:graphicFrame>
        <p:nvGraphicFramePr>
          <p:cNvPr id="348" name="Google Shape;348;p41"/>
          <p:cNvGraphicFramePr/>
          <p:nvPr/>
        </p:nvGraphicFramePr>
        <p:xfrm>
          <a:off x="109880" y="3579297"/>
          <a:ext cx="11972200" cy="2545180"/>
        </p:xfrm>
        <a:graphic>
          <a:graphicData uri="http://schemas.openxmlformats.org/drawingml/2006/table">
            <a:tbl>
              <a:tblPr firstRow="1" bandRow="1">
                <a:noFill/>
                <a:tableStyleId>{FB35F60D-D690-4235-8EDA-93EBC9B99122}</a:tableStyleId>
              </a:tblPr>
              <a:tblGrid>
                <a:gridCol w="2993050">
                  <a:extLst>
                    <a:ext uri="{9D8B030D-6E8A-4147-A177-3AD203B41FA5}">
                      <a16:colId xmlns:a16="http://schemas.microsoft.com/office/drawing/2014/main" val="20000"/>
                    </a:ext>
                  </a:extLst>
                </a:gridCol>
                <a:gridCol w="2993050">
                  <a:extLst>
                    <a:ext uri="{9D8B030D-6E8A-4147-A177-3AD203B41FA5}">
                      <a16:colId xmlns:a16="http://schemas.microsoft.com/office/drawing/2014/main" val="20001"/>
                    </a:ext>
                  </a:extLst>
                </a:gridCol>
                <a:gridCol w="2993050">
                  <a:extLst>
                    <a:ext uri="{9D8B030D-6E8A-4147-A177-3AD203B41FA5}">
                      <a16:colId xmlns:a16="http://schemas.microsoft.com/office/drawing/2014/main" val="20002"/>
                    </a:ext>
                  </a:extLst>
                </a:gridCol>
                <a:gridCol w="2993050">
                  <a:extLst>
                    <a:ext uri="{9D8B030D-6E8A-4147-A177-3AD203B41FA5}">
                      <a16:colId xmlns:a16="http://schemas.microsoft.com/office/drawing/2014/main" val="20003"/>
                    </a:ext>
                  </a:extLst>
                </a:gridCol>
              </a:tblGrid>
              <a:tr h="4420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Programmed Workflow Automation</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E8881"/>
                          </a:solidFill>
                          <a:latin typeface="Century Gothic"/>
                          <a:ea typeface="Century Gothic"/>
                          <a:cs typeface="Century Gothic"/>
                          <a:sym typeface="Century Gothic"/>
                        </a:rPr>
                        <a:t>Orchestrated Agentic Teams </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Adaptive Agentic “Swarms”</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28246F"/>
                          </a:solidFill>
                          <a:latin typeface="Century Gothic"/>
                          <a:ea typeface="Century Gothic"/>
                          <a:cs typeface="Century Gothic"/>
                          <a:sym typeface="Century Gothic"/>
                        </a:rPr>
                        <a:t>Goal Oriented Agentic Teams</a:t>
                      </a:r>
                      <a:endParaRPr sz="1400" u="none" strike="noStrike" cap="none"/>
                    </a:p>
                  </a:txBody>
                  <a:tcPr marL="0" marR="0" marT="0" marB="0" anchor="ctr">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580550">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Description:</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Deterministic, rule-based, programmed automations that are task oriented</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Value</a:t>
                      </a:r>
                      <a:r>
                        <a:rPr lang="en-US" sz="1100" u="none" strike="noStrike" cap="none">
                          <a:solidFill>
                            <a:srgbClr val="28246F"/>
                          </a:solidFill>
                          <a:latin typeface="Century Gothic"/>
                          <a:ea typeface="Century Gothic"/>
                          <a:cs typeface="Century Gothic"/>
                          <a:sym typeface="Century Gothic"/>
                        </a:rPr>
                        <a:t>:</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Cost savings, speed, reduced human error</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u="none" strike="noStrike" cap="none">
                          <a:solidFill>
                            <a:srgbClr val="28246F"/>
                          </a:solidFill>
                          <a:latin typeface="Century Gothic"/>
                          <a:ea typeface="Century Gothic"/>
                          <a:cs typeface="Century Gothic"/>
                          <a:sym typeface="Century Gothic"/>
                        </a:rPr>
                        <a:t>Status</a:t>
                      </a:r>
                      <a:r>
                        <a:rPr lang="en-US" sz="1100" u="none" strike="noStrike" cap="none">
                          <a:solidFill>
                            <a:srgbClr val="28246F"/>
                          </a:solidFill>
                          <a:latin typeface="Century Gothic"/>
                          <a:ea typeface="Century Gothic"/>
                          <a:cs typeface="Century Gothic"/>
                          <a:sym typeface="Century Gothic"/>
                        </a:rPr>
                        <a:t>:</a:t>
                      </a:r>
                      <a:br>
                        <a:rPr lang="en-US" sz="110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Validated and widely deployed</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Centrally orchestrated agents that combine reasoning (LLMs + RAG) w/ task execution</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u="none" strike="noStrike" cap="none">
                          <a:solidFill>
                            <a:srgbClr val="28246F"/>
                          </a:solidFill>
                          <a:latin typeface="Century Gothic"/>
                          <a:ea typeface="Century Gothic"/>
                          <a:cs typeface="Century Gothic"/>
                          <a:sym typeface="Century Gothic"/>
                        </a:rPr>
                        <a:t>Insight acceleration, higher ROI on data assets, reduced manual effort</a:t>
                      </a:r>
                      <a:endParaRPr sz="1100" b="0" i="0" u="none" strike="noStrike" cap="none">
                        <a:solidFill>
                          <a:srgbClr val="28246F"/>
                        </a:solidFill>
                        <a:latin typeface="Century Gothic"/>
                        <a:ea typeface="Century Gothic"/>
                        <a:cs typeface="Century Gothic"/>
                        <a:sym typeface="Century Gothic"/>
                      </a:endParaRPr>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Pilots underway at many pharma / biopharma companies</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Agents negotiate, debate, reach consensus, adapting roles dynamically</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Flexibility, scalability, robustness against workload changes</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Experimental in other industries – </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likely sandbox pilots in pharma in 3–5 years due to regulatory trust barriers</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Description:</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Goal-oriented, self-organizing agent teams collaborating without central human orchestration</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Value</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Adaptive artificial intelligence at an organizational scale</a:t>
                      </a:r>
                      <a:endParaRPr sz="1400" u="none" strike="noStrike" cap="none"/>
                    </a:p>
                    <a:p>
                      <a:pPr marL="115888" marR="0" lvl="0" indent="-46036" algn="l" rtl="0">
                        <a:lnSpc>
                          <a:spcPct val="100000"/>
                        </a:lnSpc>
                        <a:spcBef>
                          <a:spcPts val="0"/>
                        </a:spcBef>
                        <a:spcAft>
                          <a:spcPts val="0"/>
                        </a:spcAft>
                        <a:buClr>
                          <a:schemeClr val="dk1"/>
                        </a:buClr>
                        <a:buSzPts val="1100"/>
                        <a:buFont typeface="Arial"/>
                        <a:buNone/>
                      </a:pPr>
                      <a:endParaRPr sz="1100" b="0" i="0" u="none" strike="noStrike" cap="none">
                        <a:solidFill>
                          <a:srgbClr val="28246F"/>
                        </a:solidFill>
                        <a:latin typeface="Century Gothic"/>
                        <a:ea typeface="Century Gothic"/>
                        <a:cs typeface="Century Gothic"/>
                        <a:sym typeface="Century Gothic"/>
                      </a:endParaRPr>
                    </a:p>
                    <a:p>
                      <a:pPr marL="115888" marR="0" lvl="0" indent="-115888" algn="l" rtl="0">
                        <a:lnSpc>
                          <a:spcPct val="100000"/>
                        </a:lnSpc>
                        <a:spcBef>
                          <a:spcPts val="0"/>
                        </a:spcBef>
                        <a:spcAft>
                          <a:spcPts val="0"/>
                        </a:spcAft>
                        <a:buClr>
                          <a:srgbClr val="28246F"/>
                        </a:buClr>
                        <a:buSzPts val="1100"/>
                        <a:buFont typeface="Arial"/>
                        <a:buChar char="•"/>
                      </a:pPr>
                      <a:r>
                        <a:rPr lang="en-US" sz="1100" b="1" i="0" u="none" strike="noStrike" cap="none">
                          <a:solidFill>
                            <a:srgbClr val="28246F"/>
                          </a:solidFill>
                          <a:latin typeface="Century Gothic"/>
                          <a:ea typeface="Century Gothic"/>
                          <a:cs typeface="Century Gothic"/>
                          <a:sym typeface="Century Gothic"/>
                        </a:rPr>
                        <a:t>Status</a:t>
                      </a:r>
                      <a:r>
                        <a:rPr lang="en-US" sz="1100" b="0" i="0" u="none" strike="noStrike" cap="none">
                          <a:solidFill>
                            <a:srgbClr val="28246F"/>
                          </a:solidFill>
                          <a:latin typeface="Century Gothic"/>
                          <a:ea typeface="Century Gothic"/>
                          <a:cs typeface="Century Gothic"/>
                          <a:sym typeface="Century Gothic"/>
                        </a:rPr>
                        <a:t>:</a:t>
                      </a:r>
                      <a:br>
                        <a:rPr lang="en-US" sz="1100" b="0" i="0" u="none" strike="noStrike" cap="none">
                          <a:solidFill>
                            <a:srgbClr val="28246F"/>
                          </a:solidFill>
                          <a:latin typeface="Century Gothic"/>
                          <a:ea typeface="Century Gothic"/>
                          <a:cs typeface="Century Gothic"/>
                          <a:sym typeface="Century Gothic"/>
                        </a:rPr>
                      </a:br>
                      <a:r>
                        <a:rPr lang="en-US" sz="1100" b="0" i="0" u="none" strike="noStrike" cap="none">
                          <a:solidFill>
                            <a:srgbClr val="28246F"/>
                          </a:solidFill>
                          <a:latin typeface="Century Gothic"/>
                          <a:ea typeface="Century Gothic"/>
                          <a:cs typeface="Century Gothic"/>
                          <a:sym typeface="Century Gothic"/>
                        </a:rPr>
                        <a:t>Purely visionary and on the bleeding edge of AI research today</a:t>
                      </a:r>
                      <a:endParaRPr sz="1400" u="none" strike="noStrike" cap="none"/>
                    </a:p>
                  </a:txBody>
                  <a:tcPr marL="91450" marR="91450" marT="45725" marB="45725">
                    <a:lnL w="12700" cap="flat" cmpd="sng">
                      <a:solidFill>
                        <a:srgbClr val="1E1B53">
                          <a:alpha val="20000"/>
                        </a:srgbClr>
                      </a:solidFill>
                      <a:prstDash val="solid"/>
                      <a:round/>
                      <a:headEnd type="none" w="sm" len="sm"/>
                      <a:tailEnd type="none" w="sm" len="sm"/>
                    </a:lnL>
                    <a:lnR w="12700" cap="flat" cmpd="sng">
                      <a:solidFill>
                        <a:srgbClr val="1E1B53">
                          <a:alpha val="2000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349" name="Google Shape;349;p41"/>
          <p:cNvSpPr/>
          <p:nvPr/>
        </p:nvSpPr>
        <p:spPr>
          <a:xfrm>
            <a:off x="6816608" y="1614744"/>
            <a:ext cx="36576" cy="1645920"/>
          </a:xfrm>
          <a:prstGeom prst="rect">
            <a:avLst/>
          </a:prstGeom>
          <a:solidFill>
            <a:srgbClr val="FF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41"/>
          <p:cNvSpPr txBox="1"/>
          <p:nvPr/>
        </p:nvSpPr>
        <p:spPr>
          <a:xfrm>
            <a:off x="6834896" y="1721302"/>
            <a:ext cx="132328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D5D5"/>
                </a:solidFill>
                <a:latin typeface="Century Gothic"/>
                <a:ea typeface="Century Gothic"/>
                <a:cs typeface="Century Gothic"/>
                <a:sym typeface="Century Gothic"/>
              </a:rPr>
              <a:t>Cutting edge </a:t>
            </a:r>
            <a:endParaRPr sz="1200" b="1" i="0" u="none" strike="noStrike" cap="none">
              <a:solidFill>
                <a:srgbClr val="FFD5D5"/>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dirty="0">
                <a:solidFill>
                  <a:srgbClr val="FFFFFF"/>
                </a:solidFill>
                <a:latin typeface="Century Gothic"/>
                <a:sym typeface="Century Gothic"/>
              </a:rPr>
              <a:t>AGENTIC</a:t>
            </a:r>
            <a:endParaRPr sz="1100" b="1" spc="200" dirty="0">
              <a:solidFill>
                <a:srgbClr val="FFFFFF"/>
              </a:solidFill>
              <a:latin typeface="Century Gothic"/>
              <a:sym typeface="Century Gothic"/>
            </a:endParaRPr>
          </a:p>
        </p:txBody>
      </p:sp>
      <p:sp>
        <p:nvSpPr>
          <p:cNvPr id="357" name="Google Shape;357;p42"/>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The art of the possible of Agentic AI teams in Life Sciences</a:t>
            </a:r>
            <a:endParaRPr sz="140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1E1B53"/>
              </a:buClr>
              <a:buSzPts val="2300"/>
              <a:buFont typeface="Arial"/>
              <a:buNone/>
            </a:pPr>
            <a:r>
              <a:rPr lang="en-US" sz="2300" i="1" u="none" strike="noStrike" cap="none">
                <a:solidFill>
                  <a:srgbClr val="1E1B53"/>
                </a:solidFill>
                <a:latin typeface="Century Gothic"/>
                <a:ea typeface="Century Gothic"/>
                <a:cs typeface="Century Gothic"/>
                <a:sym typeface="Century Gothic"/>
              </a:rPr>
              <a:t>What we will cover in today’s demo on Medical Insights</a:t>
            </a:r>
            <a:endParaRPr sz="2300" i="1" u="none" strike="noStrike" cap="none">
              <a:solidFill>
                <a:srgbClr val="1E1B53"/>
              </a:solidFill>
              <a:latin typeface="Century Gothic"/>
              <a:ea typeface="Century Gothic"/>
              <a:cs typeface="Century Gothic"/>
              <a:sym typeface="Century Gothic"/>
            </a:endParaRPr>
          </a:p>
        </p:txBody>
      </p:sp>
      <p:grpSp>
        <p:nvGrpSpPr>
          <p:cNvPr id="358" name="Google Shape;358;p42"/>
          <p:cNvGrpSpPr/>
          <p:nvPr/>
        </p:nvGrpSpPr>
        <p:grpSpPr>
          <a:xfrm>
            <a:off x="543795" y="2592532"/>
            <a:ext cx="577267" cy="524788"/>
            <a:chOff x="4053784" y="3651306"/>
            <a:chExt cx="577267" cy="524788"/>
          </a:xfrm>
        </p:grpSpPr>
        <p:sp>
          <p:nvSpPr>
            <p:cNvPr id="359" name="Google Shape;359;p42"/>
            <p:cNvSpPr/>
            <p:nvPr/>
          </p:nvSpPr>
          <p:spPr>
            <a:xfrm>
              <a:off x="4053784" y="3651306"/>
              <a:ext cx="577267" cy="524788"/>
            </a:xfrm>
            <a:prstGeom prst="rect">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60" name="Google Shape;36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61" name="Google Shape;361;p42"/>
          <p:cNvCxnSpPr>
            <a:stCxn id="362" idx="3"/>
            <a:endCxn id="363" idx="1"/>
          </p:cNvCxnSpPr>
          <p:nvPr/>
        </p:nvCxnSpPr>
        <p:spPr>
          <a:xfrm>
            <a:off x="6180802" y="2854926"/>
            <a:ext cx="1109313" cy="2714295"/>
          </a:xfrm>
          <a:prstGeom prst="bentConnector3">
            <a:avLst>
              <a:gd name="adj1" fmla="val 50000"/>
            </a:avLst>
          </a:prstGeom>
          <a:noFill/>
          <a:ln w="9525" cap="flat" cmpd="sng">
            <a:solidFill>
              <a:srgbClr val="3469B1"/>
            </a:solidFill>
            <a:prstDash val="dashDot"/>
            <a:miter lim="800000"/>
            <a:headEnd type="none" w="sm" len="sm"/>
            <a:tailEnd type="triangle" w="med" len="med"/>
          </a:ln>
        </p:spPr>
      </p:cxnSp>
      <p:cxnSp>
        <p:nvCxnSpPr>
          <p:cNvPr id="364" name="Google Shape;364;p42"/>
          <p:cNvCxnSpPr>
            <a:endCxn id="365" idx="2"/>
          </p:cNvCxnSpPr>
          <p:nvPr/>
        </p:nvCxnSpPr>
        <p:spPr>
          <a:xfrm>
            <a:off x="1120975" y="2854926"/>
            <a:ext cx="1109400" cy="0"/>
          </a:xfrm>
          <a:prstGeom prst="straightConnector1">
            <a:avLst/>
          </a:prstGeom>
          <a:noFill/>
          <a:ln w="9525" cap="flat" cmpd="sng">
            <a:solidFill>
              <a:srgbClr val="3469B1"/>
            </a:solidFill>
            <a:prstDash val="dashDot"/>
            <a:miter lim="800000"/>
            <a:headEnd type="none" w="sm" len="sm"/>
            <a:tailEnd type="triangle" w="med" len="med"/>
          </a:ln>
        </p:spPr>
      </p:cxnSp>
      <p:grpSp>
        <p:nvGrpSpPr>
          <p:cNvPr id="366" name="Google Shape;366;p42"/>
          <p:cNvGrpSpPr/>
          <p:nvPr/>
        </p:nvGrpSpPr>
        <p:grpSpPr>
          <a:xfrm>
            <a:off x="3916955" y="2592532"/>
            <a:ext cx="577267" cy="524788"/>
            <a:chOff x="4053784" y="3651306"/>
            <a:chExt cx="577267" cy="524788"/>
          </a:xfrm>
        </p:grpSpPr>
        <p:sp>
          <p:nvSpPr>
            <p:cNvPr id="367" name="Google Shape;367;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68" name="Google Shape;368;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69" name="Google Shape;369;p42"/>
          <p:cNvGrpSpPr/>
          <p:nvPr/>
        </p:nvGrpSpPr>
        <p:grpSpPr>
          <a:xfrm>
            <a:off x="5603535" y="2592532"/>
            <a:ext cx="577267" cy="524788"/>
            <a:chOff x="4053784" y="3651306"/>
            <a:chExt cx="577267" cy="524788"/>
          </a:xfrm>
        </p:grpSpPr>
        <p:sp>
          <p:nvSpPr>
            <p:cNvPr id="362" name="Google Shape;362;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0" name="Google Shape;37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1" name="Google Shape;371;p42"/>
          <p:cNvGrpSpPr/>
          <p:nvPr/>
        </p:nvGrpSpPr>
        <p:grpSpPr>
          <a:xfrm>
            <a:off x="7290115" y="2592532"/>
            <a:ext cx="577267" cy="524788"/>
            <a:chOff x="4053784" y="3651306"/>
            <a:chExt cx="577267" cy="524788"/>
          </a:xfrm>
        </p:grpSpPr>
        <p:sp>
          <p:nvSpPr>
            <p:cNvPr id="372" name="Google Shape;372;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3" name="Google Shape;37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4" name="Google Shape;374;p42"/>
          <p:cNvGrpSpPr/>
          <p:nvPr/>
        </p:nvGrpSpPr>
        <p:grpSpPr>
          <a:xfrm>
            <a:off x="8976695" y="2592532"/>
            <a:ext cx="577267" cy="524788"/>
            <a:chOff x="4053784" y="3651306"/>
            <a:chExt cx="577267" cy="524788"/>
          </a:xfrm>
        </p:grpSpPr>
        <p:sp>
          <p:nvSpPr>
            <p:cNvPr id="375" name="Google Shape;375;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6" name="Google Shape;376;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377" name="Google Shape;377;p42"/>
          <p:cNvGrpSpPr/>
          <p:nvPr/>
        </p:nvGrpSpPr>
        <p:grpSpPr>
          <a:xfrm>
            <a:off x="10663273" y="2592532"/>
            <a:ext cx="577267" cy="524788"/>
            <a:chOff x="4053784" y="3651306"/>
            <a:chExt cx="577267" cy="524788"/>
          </a:xfrm>
        </p:grpSpPr>
        <p:sp>
          <p:nvSpPr>
            <p:cNvPr id="378" name="Google Shape;378;p42"/>
            <p:cNvSpPr/>
            <p:nvPr/>
          </p:nvSpPr>
          <p:spPr>
            <a:xfrm>
              <a:off x="4053784" y="3651306"/>
              <a:ext cx="577267" cy="524788"/>
            </a:xfrm>
            <a:prstGeom prst="ellipse">
              <a:avLst/>
            </a:pr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79" name="Google Shape;379;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80" name="Google Shape;380;p42"/>
          <p:cNvCxnSpPr>
            <a:stCxn id="367" idx="3"/>
            <a:endCxn id="362" idx="1"/>
          </p:cNvCxnSpPr>
          <p:nvPr/>
        </p:nvCxnSpPr>
        <p:spPr>
          <a:xfrm>
            <a:off x="449422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1" name="Google Shape;381;p42"/>
          <p:cNvCxnSpPr>
            <a:stCxn id="362" idx="3"/>
            <a:endCxn id="372" idx="1"/>
          </p:cNvCxnSpPr>
          <p:nvPr/>
        </p:nvCxnSpPr>
        <p:spPr>
          <a:xfrm>
            <a:off x="618080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2" name="Google Shape;382;p42"/>
          <p:cNvCxnSpPr>
            <a:stCxn id="372" idx="3"/>
            <a:endCxn id="375" idx="1"/>
          </p:cNvCxnSpPr>
          <p:nvPr/>
        </p:nvCxnSpPr>
        <p:spPr>
          <a:xfrm>
            <a:off x="7867382" y="2854926"/>
            <a:ext cx="1109400" cy="0"/>
          </a:xfrm>
          <a:prstGeom prst="straightConnector1">
            <a:avLst/>
          </a:prstGeom>
          <a:noFill/>
          <a:ln w="9525" cap="flat" cmpd="sng">
            <a:solidFill>
              <a:srgbClr val="3469B1"/>
            </a:solidFill>
            <a:prstDash val="dashDot"/>
            <a:miter lim="800000"/>
            <a:headEnd type="none" w="sm" len="sm"/>
            <a:tailEnd type="triangle" w="med" len="med"/>
          </a:ln>
        </p:spPr>
      </p:cxnSp>
      <p:cxnSp>
        <p:nvCxnSpPr>
          <p:cNvPr id="383" name="Google Shape;383;p42"/>
          <p:cNvCxnSpPr>
            <a:stCxn id="375" idx="3"/>
            <a:endCxn id="378" idx="2"/>
          </p:cNvCxnSpPr>
          <p:nvPr/>
        </p:nvCxnSpPr>
        <p:spPr>
          <a:xfrm>
            <a:off x="9553962" y="2854926"/>
            <a:ext cx="1109400" cy="0"/>
          </a:xfrm>
          <a:prstGeom prst="straightConnector1">
            <a:avLst/>
          </a:prstGeom>
          <a:noFill/>
          <a:ln w="9525" cap="flat" cmpd="sng">
            <a:solidFill>
              <a:srgbClr val="28246F"/>
            </a:solidFill>
            <a:prstDash val="dashDot"/>
            <a:miter lim="800000"/>
            <a:headEnd type="none" w="sm" len="sm"/>
            <a:tailEnd type="triangle" w="med" len="med"/>
          </a:ln>
        </p:spPr>
      </p:cxnSp>
      <p:sp>
        <p:nvSpPr>
          <p:cNvPr id="384" name="Google Shape;384;p42"/>
          <p:cNvSpPr txBox="1"/>
          <p:nvPr/>
        </p:nvSpPr>
        <p:spPr>
          <a:xfrm>
            <a:off x="21451" y="2000508"/>
            <a:ext cx="162195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Documentation Reader Agent(s)</a:t>
            </a:r>
            <a:endParaRPr sz="1400" b="0" i="0" u="none" strike="noStrike" cap="none">
              <a:solidFill>
                <a:srgbClr val="000000"/>
              </a:solidFill>
              <a:latin typeface="Arial"/>
              <a:ea typeface="Arial"/>
              <a:cs typeface="Arial"/>
              <a:sym typeface="Arial"/>
            </a:endParaRPr>
          </a:p>
        </p:txBody>
      </p:sp>
      <p:sp>
        <p:nvSpPr>
          <p:cNvPr id="385" name="Google Shape;385;p42"/>
          <p:cNvSpPr txBox="1"/>
          <p:nvPr/>
        </p:nvSpPr>
        <p:spPr>
          <a:xfrm>
            <a:off x="3464898" y="2012903"/>
            <a:ext cx="1621954"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dirty="0">
                <a:solidFill>
                  <a:srgbClr val="3469B1"/>
                </a:solidFill>
                <a:latin typeface="Century Gothic"/>
                <a:ea typeface="Century Gothic"/>
                <a:cs typeface="Century Gothic"/>
                <a:sym typeface="Century Gothic"/>
              </a:rPr>
              <a:t>Input to Idea Parser Agent</a:t>
            </a:r>
            <a:endParaRPr sz="1400" b="0" i="0" u="none" strike="noStrike" cap="none" dirty="0">
              <a:solidFill>
                <a:srgbClr val="000000"/>
              </a:solidFill>
              <a:latin typeface="Arial"/>
              <a:ea typeface="Arial"/>
              <a:cs typeface="Arial"/>
              <a:sym typeface="Arial"/>
            </a:endParaRPr>
          </a:p>
        </p:txBody>
      </p:sp>
      <p:sp>
        <p:nvSpPr>
          <p:cNvPr id="386" name="Google Shape;386;p42"/>
          <p:cNvSpPr txBox="1"/>
          <p:nvPr/>
        </p:nvSpPr>
        <p:spPr>
          <a:xfrm>
            <a:off x="5001892" y="2012903"/>
            <a:ext cx="1621954" cy="45720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Idea to Insight Evaluator Agent</a:t>
            </a:r>
            <a:endParaRPr sz="1400" b="0" i="0" u="none" strike="noStrike" cap="none">
              <a:solidFill>
                <a:srgbClr val="000000"/>
              </a:solidFill>
              <a:latin typeface="Arial"/>
              <a:ea typeface="Arial"/>
              <a:cs typeface="Arial"/>
              <a:sym typeface="Arial"/>
            </a:endParaRPr>
          </a:p>
        </p:txBody>
      </p:sp>
      <p:sp>
        <p:nvSpPr>
          <p:cNvPr id="387" name="Google Shape;387;p42"/>
          <p:cNvSpPr txBox="1"/>
          <p:nvPr/>
        </p:nvSpPr>
        <p:spPr>
          <a:xfrm>
            <a:off x="6597466" y="2000508"/>
            <a:ext cx="196256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Insight </a:t>
            </a:r>
            <a:br>
              <a:rPr lang="en-US" sz="1200" b="0" i="0" u="none" strike="noStrike" cap="none">
                <a:solidFill>
                  <a:srgbClr val="3469B1"/>
                </a:solidFill>
                <a:latin typeface="Century Gothic"/>
                <a:ea typeface="Century Gothic"/>
                <a:cs typeface="Century Gothic"/>
                <a:sym typeface="Century Gothic"/>
              </a:rPr>
            </a:br>
            <a:r>
              <a:rPr lang="en-US" sz="1200" b="0" i="0" u="none" strike="noStrike" cap="none">
                <a:solidFill>
                  <a:srgbClr val="3469B1"/>
                </a:solidFill>
                <a:latin typeface="Century Gothic"/>
                <a:ea typeface="Century Gothic"/>
                <a:cs typeface="Century Gothic"/>
                <a:sym typeface="Century Gothic"/>
              </a:rPr>
              <a:t>Categorization Agent</a:t>
            </a:r>
            <a:endParaRPr sz="1400" b="0" i="0" u="none" strike="noStrike" cap="none">
              <a:solidFill>
                <a:srgbClr val="000000"/>
              </a:solidFill>
              <a:latin typeface="Arial"/>
              <a:ea typeface="Arial"/>
              <a:cs typeface="Arial"/>
              <a:sym typeface="Arial"/>
            </a:endParaRPr>
          </a:p>
        </p:txBody>
      </p:sp>
      <p:grpSp>
        <p:nvGrpSpPr>
          <p:cNvPr id="388" name="Google Shape;388;p42"/>
          <p:cNvGrpSpPr/>
          <p:nvPr/>
        </p:nvGrpSpPr>
        <p:grpSpPr>
          <a:xfrm>
            <a:off x="7290115" y="5306827"/>
            <a:ext cx="577267" cy="524788"/>
            <a:chOff x="4053784" y="3651306"/>
            <a:chExt cx="577267" cy="524788"/>
          </a:xfrm>
        </p:grpSpPr>
        <p:sp>
          <p:nvSpPr>
            <p:cNvPr id="363" name="Google Shape;363;p42"/>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89" name="Google Shape;389;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390" name="Google Shape;390;p42"/>
          <p:cNvSpPr txBox="1"/>
          <p:nvPr/>
        </p:nvSpPr>
        <p:spPr>
          <a:xfrm>
            <a:off x="6767771" y="4724567"/>
            <a:ext cx="1621954" cy="54864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dirty="0">
                <a:solidFill>
                  <a:srgbClr val="3469B1"/>
                </a:solidFill>
                <a:latin typeface="Century Gothic"/>
                <a:ea typeface="Century Gothic"/>
                <a:cs typeface="Century Gothic"/>
                <a:sym typeface="Century Gothic"/>
              </a:rPr>
              <a:t>Safety &amp; AE Alerting Agent</a:t>
            </a:r>
            <a:endParaRPr sz="1400" b="0" i="0" u="none" strike="noStrike" cap="none" dirty="0">
              <a:solidFill>
                <a:srgbClr val="000000"/>
              </a:solidFill>
              <a:latin typeface="Arial"/>
              <a:ea typeface="Arial"/>
              <a:cs typeface="Arial"/>
              <a:sym typeface="Arial"/>
            </a:endParaRPr>
          </a:p>
        </p:txBody>
      </p:sp>
      <p:grpSp>
        <p:nvGrpSpPr>
          <p:cNvPr id="391" name="Google Shape;391;p42"/>
          <p:cNvGrpSpPr/>
          <p:nvPr/>
        </p:nvGrpSpPr>
        <p:grpSpPr>
          <a:xfrm>
            <a:off x="10687637" y="5306827"/>
            <a:ext cx="577267" cy="524788"/>
            <a:chOff x="4053784" y="3651306"/>
            <a:chExt cx="577267" cy="524788"/>
          </a:xfrm>
        </p:grpSpPr>
        <p:sp>
          <p:nvSpPr>
            <p:cNvPr id="392" name="Google Shape;392;p42"/>
            <p:cNvSpPr/>
            <p:nvPr/>
          </p:nvSpPr>
          <p:spPr>
            <a:xfrm>
              <a:off x="4053784" y="3651306"/>
              <a:ext cx="577267" cy="524788"/>
            </a:xfrm>
            <a:prstGeom prst="ellipse">
              <a:avLst/>
            </a:pr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393" name="Google Shape;39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2824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cxnSp>
        <p:nvCxnSpPr>
          <p:cNvPr id="394" name="Google Shape;394;p42"/>
          <p:cNvCxnSpPr>
            <a:stCxn id="363" idx="3"/>
            <a:endCxn id="392" idx="2"/>
          </p:cNvCxnSpPr>
          <p:nvPr/>
        </p:nvCxnSpPr>
        <p:spPr>
          <a:xfrm>
            <a:off x="7867382" y="5569221"/>
            <a:ext cx="2820255" cy="0"/>
          </a:xfrm>
          <a:prstGeom prst="straightConnector1">
            <a:avLst/>
          </a:prstGeom>
          <a:noFill/>
          <a:ln w="9525" cap="flat" cmpd="sng">
            <a:solidFill>
              <a:srgbClr val="28246F"/>
            </a:solidFill>
            <a:prstDash val="dashDot"/>
            <a:miter lim="800000"/>
            <a:headEnd type="none" w="sm" len="sm"/>
            <a:tailEnd type="triangle" w="med" len="med"/>
          </a:ln>
        </p:spPr>
      </p:cxnSp>
      <p:sp>
        <p:nvSpPr>
          <p:cNvPr id="395" name="Google Shape;395;p42"/>
          <p:cNvSpPr txBox="1"/>
          <p:nvPr/>
        </p:nvSpPr>
        <p:spPr>
          <a:xfrm>
            <a:off x="8466532" y="1992224"/>
            <a:ext cx="1621954" cy="498558"/>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dirty="0">
                <a:solidFill>
                  <a:srgbClr val="3469B1"/>
                </a:solidFill>
                <a:latin typeface="Century Gothic"/>
                <a:ea typeface="Century Gothic"/>
                <a:cs typeface="Century Gothic"/>
                <a:sym typeface="Century Gothic"/>
              </a:rPr>
              <a:t>Insight Analysis Agent</a:t>
            </a:r>
            <a:endParaRPr sz="1400" b="0" i="0" u="none" strike="noStrike" cap="none" dirty="0">
              <a:solidFill>
                <a:srgbClr val="000000"/>
              </a:solidFill>
              <a:latin typeface="Arial"/>
              <a:ea typeface="Arial"/>
              <a:cs typeface="Arial"/>
              <a:sym typeface="Arial"/>
            </a:endParaRPr>
          </a:p>
        </p:txBody>
      </p:sp>
      <p:sp>
        <p:nvSpPr>
          <p:cNvPr id="396" name="Google Shape;396;p42"/>
          <p:cNvSpPr txBox="1"/>
          <p:nvPr/>
        </p:nvSpPr>
        <p:spPr>
          <a:xfrm>
            <a:off x="9856650" y="2000507"/>
            <a:ext cx="2158820"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Automated .pptx Generator</a:t>
            </a:r>
            <a:endParaRPr sz="1400" b="0" i="0" u="none" strike="noStrike" cap="none">
              <a:solidFill>
                <a:srgbClr val="000000"/>
              </a:solidFill>
              <a:latin typeface="Arial"/>
              <a:ea typeface="Arial"/>
              <a:cs typeface="Arial"/>
              <a:sym typeface="Arial"/>
            </a:endParaRPr>
          </a:p>
        </p:txBody>
      </p:sp>
      <p:sp>
        <p:nvSpPr>
          <p:cNvPr id="397" name="Google Shape;397;p42"/>
          <p:cNvSpPr txBox="1"/>
          <p:nvPr/>
        </p:nvSpPr>
        <p:spPr>
          <a:xfrm>
            <a:off x="9917517" y="4758180"/>
            <a:ext cx="2158820" cy="481414"/>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Automated AE </a:t>
            </a:r>
            <a:br>
              <a:rPr lang="en-US" sz="1200" b="1" i="0" u="none" strike="noStrike" cap="none">
                <a:solidFill>
                  <a:srgbClr val="28246F"/>
                </a:solidFill>
                <a:latin typeface="Century Gothic"/>
                <a:ea typeface="Century Gothic"/>
                <a:cs typeface="Century Gothic"/>
                <a:sym typeface="Century Gothic"/>
              </a:rPr>
            </a:br>
            <a:r>
              <a:rPr lang="en-US" sz="1200" b="1" i="0" u="none" strike="noStrike" cap="none">
                <a:solidFill>
                  <a:srgbClr val="28246F"/>
                </a:solidFill>
                <a:latin typeface="Century Gothic"/>
                <a:ea typeface="Century Gothic"/>
                <a:cs typeface="Century Gothic"/>
                <a:sym typeface="Century Gothic"/>
              </a:rPr>
              <a:t>Notification Triggers</a:t>
            </a:r>
            <a:endParaRPr sz="1400" b="0" i="0" u="none" strike="noStrike" cap="none">
              <a:solidFill>
                <a:srgbClr val="000000"/>
              </a:solidFill>
              <a:latin typeface="Arial"/>
              <a:ea typeface="Arial"/>
              <a:cs typeface="Arial"/>
              <a:sym typeface="Arial"/>
            </a:endParaRPr>
          </a:p>
        </p:txBody>
      </p:sp>
      <p:sp>
        <p:nvSpPr>
          <p:cNvPr id="398" name="Google Shape;398;p42"/>
          <p:cNvSpPr/>
          <p:nvPr/>
        </p:nvSpPr>
        <p:spPr>
          <a:xfrm>
            <a:off x="118455" y="1374509"/>
            <a:ext cx="3640927" cy="530189"/>
          </a:xfrm>
          <a:prstGeom prst="homePlate">
            <a:avLst>
              <a:gd name="adj" fmla="val 50000"/>
            </a:avLst>
          </a:prstGeom>
          <a:noFill/>
          <a:ln w="12700"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469B1"/>
                </a:solidFill>
                <a:latin typeface="Century Gothic"/>
                <a:ea typeface="Century Gothic"/>
                <a:cs typeface="Century Gothic"/>
                <a:sym typeface="Century Gothic"/>
              </a:rPr>
              <a:t>Raw Input Data Processes</a:t>
            </a:r>
            <a:endParaRPr sz="1400" b="0" i="0" u="none" strike="noStrike" cap="none">
              <a:solidFill>
                <a:srgbClr val="000000"/>
              </a:solidFill>
              <a:latin typeface="Arial"/>
              <a:ea typeface="Arial"/>
              <a:cs typeface="Arial"/>
              <a:sym typeface="Arial"/>
            </a:endParaRPr>
          </a:p>
        </p:txBody>
      </p:sp>
      <p:sp>
        <p:nvSpPr>
          <p:cNvPr id="399" name="Google Shape;399;p42"/>
          <p:cNvSpPr/>
          <p:nvPr/>
        </p:nvSpPr>
        <p:spPr>
          <a:xfrm>
            <a:off x="3577922" y="1374509"/>
            <a:ext cx="5868867" cy="530189"/>
          </a:xfrm>
          <a:prstGeom prst="chevron">
            <a:avLst>
              <a:gd name="adj" fmla="val 50000"/>
            </a:avLst>
          </a:prstGeom>
          <a:solidFill>
            <a:srgbClr val="3469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entury Gothic"/>
                <a:ea typeface="Century Gothic"/>
                <a:cs typeface="Century Gothic"/>
                <a:sym typeface="Century Gothic"/>
              </a:rPr>
              <a:t>Orchestrated Agentic Teams</a:t>
            </a:r>
            <a:endParaRPr sz="1400" b="0" i="0" u="none" strike="noStrike" cap="none">
              <a:solidFill>
                <a:srgbClr val="000000"/>
              </a:solidFill>
              <a:latin typeface="Arial"/>
              <a:ea typeface="Arial"/>
              <a:cs typeface="Arial"/>
              <a:sym typeface="Arial"/>
            </a:endParaRPr>
          </a:p>
        </p:txBody>
      </p:sp>
      <p:cxnSp>
        <p:nvCxnSpPr>
          <p:cNvPr id="400" name="Google Shape;400;p42"/>
          <p:cNvCxnSpPr>
            <a:stCxn id="363" idx="3"/>
            <a:endCxn id="375" idx="2"/>
          </p:cNvCxnSpPr>
          <p:nvPr/>
        </p:nvCxnSpPr>
        <p:spPr>
          <a:xfrm flipV="1">
            <a:off x="7867382" y="3117320"/>
            <a:ext cx="1397947" cy="2451901"/>
          </a:xfrm>
          <a:prstGeom prst="bentConnector2">
            <a:avLst/>
          </a:prstGeom>
          <a:noFill/>
          <a:ln w="9525" cap="flat" cmpd="sng">
            <a:solidFill>
              <a:srgbClr val="3469B1"/>
            </a:solidFill>
            <a:prstDash val="dashDot"/>
            <a:miter lim="800000"/>
            <a:headEnd type="none" w="sm" len="sm"/>
            <a:tailEnd type="triangle" w="med" len="med"/>
          </a:ln>
        </p:spPr>
      </p:cxnSp>
      <p:sp>
        <p:nvSpPr>
          <p:cNvPr id="401" name="Google Shape;401;p42"/>
          <p:cNvSpPr/>
          <p:nvPr/>
        </p:nvSpPr>
        <p:spPr>
          <a:xfrm>
            <a:off x="9265329" y="1374509"/>
            <a:ext cx="2800066" cy="530189"/>
          </a:xfrm>
          <a:prstGeom prst="chevron">
            <a:avLst>
              <a:gd name="adj" fmla="val 50000"/>
            </a:avLst>
          </a:prstGeom>
          <a:solidFill>
            <a:srgbClr val="282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entury Gothic"/>
                <a:ea typeface="Century Gothic"/>
                <a:cs typeface="Century Gothic"/>
                <a:sym typeface="Century Gothic"/>
              </a:rPr>
              <a:t>Automated Outcomes</a:t>
            </a:r>
            <a:endParaRPr sz="1400" b="0" i="0" u="none" strike="noStrike" cap="none">
              <a:solidFill>
                <a:srgbClr val="000000"/>
              </a:solidFill>
              <a:latin typeface="Arial"/>
              <a:ea typeface="Arial"/>
              <a:cs typeface="Arial"/>
              <a:sym typeface="Arial"/>
            </a:endParaRPr>
          </a:p>
        </p:txBody>
      </p:sp>
      <p:grpSp>
        <p:nvGrpSpPr>
          <p:cNvPr id="402" name="Google Shape;402;p42"/>
          <p:cNvGrpSpPr/>
          <p:nvPr/>
        </p:nvGrpSpPr>
        <p:grpSpPr>
          <a:xfrm>
            <a:off x="528595" y="4543753"/>
            <a:ext cx="577267" cy="524788"/>
            <a:chOff x="4053784" y="3651306"/>
            <a:chExt cx="577267" cy="524788"/>
          </a:xfrm>
        </p:grpSpPr>
        <p:sp>
          <p:nvSpPr>
            <p:cNvPr id="403" name="Google Shape;403;p42"/>
            <p:cNvSpPr/>
            <p:nvPr/>
          </p:nvSpPr>
          <p:spPr>
            <a:xfrm>
              <a:off x="4053784" y="3651306"/>
              <a:ext cx="577267" cy="524788"/>
            </a:xfrm>
            <a:prstGeom prst="ellipse">
              <a:avLst/>
            </a:pr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04" name="Google Shape;404;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grpSp>
        <p:nvGrpSpPr>
          <p:cNvPr id="405" name="Google Shape;405;p42"/>
          <p:cNvGrpSpPr/>
          <p:nvPr/>
        </p:nvGrpSpPr>
        <p:grpSpPr>
          <a:xfrm>
            <a:off x="528682" y="3622988"/>
            <a:ext cx="577267" cy="524788"/>
            <a:chOff x="4053784" y="3651306"/>
            <a:chExt cx="577267" cy="524788"/>
          </a:xfrm>
        </p:grpSpPr>
        <p:sp>
          <p:nvSpPr>
            <p:cNvPr id="406" name="Google Shape;406;p42"/>
            <p:cNvSpPr/>
            <p:nvPr/>
          </p:nvSpPr>
          <p:spPr>
            <a:xfrm>
              <a:off x="4053784" y="3651306"/>
              <a:ext cx="577267" cy="524788"/>
            </a:xfrm>
            <a:prstGeom prst="ellipse">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07" name="Google Shape;407;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sp>
        <p:nvSpPr>
          <p:cNvPr id="408" name="Google Shape;408;p42"/>
          <p:cNvSpPr txBox="1"/>
          <p:nvPr/>
        </p:nvSpPr>
        <p:spPr>
          <a:xfrm>
            <a:off x="6251" y="4238528"/>
            <a:ext cx="1621954" cy="278859"/>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API to CRM</a:t>
            </a:r>
            <a:endParaRPr sz="1400" b="0" i="0" u="none" strike="noStrike" cap="none">
              <a:solidFill>
                <a:srgbClr val="000000"/>
              </a:solidFill>
              <a:latin typeface="Arial"/>
              <a:ea typeface="Arial"/>
              <a:cs typeface="Arial"/>
              <a:sym typeface="Arial"/>
            </a:endParaRPr>
          </a:p>
        </p:txBody>
      </p:sp>
      <p:sp>
        <p:nvSpPr>
          <p:cNvPr id="409" name="Google Shape;409;p42"/>
          <p:cNvSpPr txBox="1"/>
          <p:nvPr/>
        </p:nvSpPr>
        <p:spPr>
          <a:xfrm>
            <a:off x="6338" y="3317763"/>
            <a:ext cx="1621954" cy="278859"/>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CRM CSV Upload</a:t>
            </a:r>
            <a:endParaRPr sz="1400" b="0" i="0" u="none" strike="noStrike" cap="none">
              <a:solidFill>
                <a:srgbClr val="000000"/>
              </a:solidFill>
              <a:latin typeface="Arial"/>
              <a:ea typeface="Arial"/>
              <a:cs typeface="Arial"/>
              <a:sym typeface="Arial"/>
            </a:endParaRPr>
          </a:p>
        </p:txBody>
      </p:sp>
      <p:cxnSp>
        <p:nvCxnSpPr>
          <p:cNvPr id="410" name="Google Shape;410;p42"/>
          <p:cNvCxnSpPr>
            <a:stCxn id="403" idx="6"/>
            <a:endCxn id="365" idx="4"/>
          </p:cNvCxnSpPr>
          <p:nvPr/>
        </p:nvCxnSpPr>
        <p:spPr>
          <a:xfrm flipV="1">
            <a:off x="1105862" y="3117320"/>
            <a:ext cx="1413147" cy="1688827"/>
          </a:xfrm>
          <a:prstGeom prst="bentConnector2">
            <a:avLst/>
          </a:prstGeom>
          <a:noFill/>
          <a:ln w="9525" cap="flat" cmpd="sng">
            <a:solidFill>
              <a:srgbClr val="3469B1"/>
            </a:solidFill>
            <a:prstDash val="dashDot"/>
            <a:miter lim="800000"/>
            <a:headEnd type="none" w="sm" len="sm"/>
            <a:tailEnd type="triangle" w="med" len="med"/>
          </a:ln>
        </p:spPr>
      </p:cxnSp>
      <p:cxnSp>
        <p:nvCxnSpPr>
          <p:cNvPr id="411" name="Google Shape;411;p42"/>
          <p:cNvCxnSpPr>
            <a:stCxn id="406" idx="6"/>
            <a:endCxn id="365" idx="4"/>
          </p:cNvCxnSpPr>
          <p:nvPr/>
        </p:nvCxnSpPr>
        <p:spPr>
          <a:xfrm flipV="1">
            <a:off x="1105949" y="3117320"/>
            <a:ext cx="1413060" cy="768062"/>
          </a:xfrm>
          <a:prstGeom prst="bentConnector2">
            <a:avLst/>
          </a:prstGeom>
          <a:noFill/>
          <a:ln w="9525" cap="flat" cmpd="sng">
            <a:solidFill>
              <a:srgbClr val="3469B1"/>
            </a:solidFill>
            <a:prstDash val="dashDot"/>
            <a:miter lim="800000"/>
            <a:headEnd type="none" w="sm" len="sm"/>
            <a:tailEnd type="triangle" w="med" len="med"/>
          </a:ln>
        </p:spPr>
      </p:cxnSp>
      <p:grpSp>
        <p:nvGrpSpPr>
          <p:cNvPr id="412" name="Google Shape;412;p42"/>
          <p:cNvGrpSpPr/>
          <p:nvPr/>
        </p:nvGrpSpPr>
        <p:grpSpPr>
          <a:xfrm>
            <a:off x="2230375" y="2592532"/>
            <a:ext cx="577267" cy="524788"/>
            <a:chOff x="4053784" y="3651306"/>
            <a:chExt cx="577267" cy="524788"/>
          </a:xfrm>
        </p:grpSpPr>
        <p:sp>
          <p:nvSpPr>
            <p:cNvPr id="365" name="Google Shape;365;p42"/>
            <p:cNvSpPr/>
            <p:nvPr/>
          </p:nvSpPr>
          <p:spPr>
            <a:xfrm>
              <a:off x="4053784" y="3651306"/>
              <a:ext cx="577267" cy="524788"/>
            </a:xfrm>
            <a:prstGeom prst="ellipse">
              <a:avLst/>
            </a:pr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13" name="Google Shape;41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sp>
        <p:nvSpPr>
          <p:cNvPr id="414" name="Google Shape;414;p42"/>
          <p:cNvSpPr txBox="1"/>
          <p:nvPr/>
        </p:nvSpPr>
        <p:spPr>
          <a:xfrm>
            <a:off x="1771174" y="2000508"/>
            <a:ext cx="1621954" cy="481991"/>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0" i="0" u="none" strike="noStrike" cap="none">
                <a:solidFill>
                  <a:srgbClr val="3469B1"/>
                </a:solidFill>
                <a:latin typeface="Century Gothic"/>
                <a:ea typeface="Century Gothic"/>
                <a:cs typeface="Century Gothic"/>
                <a:sym typeface="Century Gothic"/>
              </a:rPr>
              <a:t>Automated Initiation Triggers</a:t>
            </a:r>
            <a:endParaRPr sz="1400" b="0" i="0" u="none" strike="noStrike" cap="none">
              <a:solidFill>
                <a:srgbClr val="000000"/>
              </a:solidFill>
              <a:latin typeface="Arial"/>
              <a:ea typeface="Arial"/>
              <a:cs typeface="Arial"/>
              <a:sym typeface="Arial"/>
            </a:endParaRPr>
          </a:p>
        </p:txBody>
      </p:sp>
      <p:grpSp>
        <p:nvGrpSpPr>
          <p:cNvPr id="415" name="Google Shape;415;p42"/>
          <p:cNvGrpSpPr/>
          <p:nvPr/>
        </p:nvGrpSpPr>
        <p:grpSpPr>
          <a:xfrm>
            <a:off x="2441882" y="6377367"/>
            <a:ext cx="365760" cy="365760"/>
            <a:chOff x="4053784" y="3651306"/>
            <a:chExt cx="577267" cy="524788"/>
          </a:xfrm>
        </p:grpSpPr>
        <p:sp>
          <p:nvSpPr>
            <p:cNvPr id="416" name="Google Shape;416;p42"/>
            <p:cNvSpPr/>
            <p:nvPr/>
          </p:nvSpPr>
          <p:spPr>
            <a:xfrm>
              <a:off x="4053784" y="3651306"/>
              <a:ext cx="577267" cy="524788"/>
            </a:xfrm>
            <a:prstGeom prst="rect">
              <a:avLst/>
            </a:prstGeom>
            <a:solidFill>
              <a:srgbClr val="3F3F3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17" name="Google Shape;417;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418" name="Google Shape;418;p42"/>
          <p:cNvGrpSpPr/>
          <p:nvPr/>
        </p:nvGrpSpPr>
        <p:grpSpPr>
          <a:xfrm>
            <a:off x="3332650" y="6377367"/>
            <a:ext cx="365760" cy="365760"/>
            <a:chOff x="4053784" y="3651306"/>
            <a:chExt cx="577267" cy="524788"/>
          </a:xfrm>
        </p:grpSpPr>
        <p:sp>
          <p:nvSpPr>
            <p:cNvPr id="419" name="Google Shape;419;p42"/>
            <p:cNvSpPr/>
            <p:nvPr/>
          </p:nvSpPr>
          <p:spPr>
            <a:xfrm>
              <a:off x="4053784" y="3651306"/>
              <a:ext cx="577267" cy="524788"/>
            </a:xfrm>
            <a:prstGeom prst="ellipse">
              <a:avLst/>
            </a:prstGeom>
            <a:solidFill>
              <a:schemeClr val="lt1"/>
            </a:solid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20" name="Google Shape;420;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grpSp>
      <p:grpSp>
        <p:nvGrpSpPr>
          <p:cNvPr id="421" name="Google Shape;421;p42"/>
          <p:cNvGrpSpPr/>
          <p:nvPr/>
        </p:nvGrpSpPr>
        <p:grpSpPr>
          <a:xfrm>
            <a:off x="4160320" y="6377367"/>
            <a:ext cx="365760" cy="365760"/>
            <a:chOff x="4053784" y="3651306"/>
            <a:chExt cx="577267" cy="524788"/>
          </a:xfrm>
        </p:grpSpPr>
        <p:sp>
          <p:nvSpPr>
            <p:cNvPr id="422" name="Google Shape;422;p42"/>
            <p:cNvSpPr/>
            <p:nvPr/>
          </p:nvSpPr>
          <p:spPr>
            <a:xfrm>
              <a:off x="4053784" y="3651306"/>
              <a:ext cx="577267" cy="524788"/>
            </a:xfrm>
            <a:prstGeom prst="ellipse">
              <a:avLst/>
            </a:prstGeom>
            <a:solidFill>
              <a:srgbClr val="3F3F3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entury Gothic"/>
                <a:ea typeface="Century Gothic"/>
                <a:cs typeface="Century Gothic"/>
                <a:sym typeface="Century Gothic"/>
              </a:endParaRPr>
            </a:p>
          </p:txBody>
        </p:sp>
        <p:sp>
          <p:nvSpPr>
            <p:cNvPr id="423" name="Google Shape;423;p42"/>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424" name="Google Shape;424;p42"/>
          <p:cNvSpPr txBox="1"/>
          <p:nvPr/>
        </p:nvSpPr>
        <p:spPr>
          <a:xfrm>
            <a:off x="2202505" y="5930238"/>
            <a:ext cx="832318"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dirty="0">
                <a:solidFill>
                  <a:srgbClr val="262626"/>
                </a:solidFill>
                <a:latin typeface="Century Gothic"/>
                <a:ea typeface="Century Gothic"/>
                <a:cs typeface="Century Gothic"/>
                <a:sym typeface="Century Gothic"/>
              </a:rPr>
              <a:t>Agentic </a:t>
            </a:r>
            <a:br>
              <a:rPr lang="en-US" sz="1000" b="0" i="0" u="none" strike="noStrike" cap="none" dirty="0">
                <a:solidFill>
                  <a:srgbClr val="262626"/>
                </a:solidFill>
                <a:latin typeface="Century Gothic"/>
                <a:ea typeface="Century Gothic"/>
                <a:cs typeface="Century Gothic"/>
                <a:sym typeface="Century Gothic"/>
              </a:rPr>
            </a:br>
            <a:r>
              <a:rPr lang="en-US" sz="1000" b="0" i="0" u="none" strike="noStrike" cap="none" dirty="0">
                <a:solidFill>
                  <a:srgbClr val="262626"/>
                </a:solidFill>
                <a:latin typeface="Century Gothic"/>
                <a:ea typeface="Century Gothic"/>
                <a:cs typeface="Century Gothic"/>
                <a:sym typeface="Century Gothic"/>
              </a:rPr>
              <a:t>AI Model*</a:t>
            </a:r>
            <a:endParaRPr sz="1400" b="0" i="0" u="none" strike="noStrike" cap="none" dirty="0">
              <a:solidFill>
                <a:srgbClr val="000000"/>
              </a:solidFill>
              <a:latin typeface="Arial"/>
              <a:ea typeface="Arial"/>
              <a:cs typeface="Arial"/>
              <a:sym typeface="Arial"/>
            </a:endParaRPr>
          </a:p>
        </p:txBody>
      </p:sp>
      <p:sp>
        <p:nvSpPr>
          <p:cNvPr id="425" name="Google Shape;425;p42"/>
          <p:cNvSpPr txBox="1"/>
          <p:nvPr/>
        </p:nvSpPr>
        <p:spPr>
          <a:xfrm>
            <a:off x="3005880" y="6008501"/>
            <a:ext cx="1007105" cy="27432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a:solidFill>
                  <a:srgbClr val="262626"/>
                </a:solidFill>
                <a:latin typeface="Century Gothic"/>
                <a:ea typeface="Century Gothic"/>
                <a:cs typeface="Century Gothic"/>
                <a:sym typeface="Century Gothic"/>
              </a:rPr>
              <a:t>Programmed Automation</a:t>
            </a:r>
            <a:endParaRPr sz="1400" b="0" i="0" u="none" strike="noStrike" cap="none">
              <a:solidFill>
                <a:srgbClr val="000000"/>
              </a:solidFill>
              <a:latin typeface="Arial"/>
              <a:ea typeface="Arial"/>
              <a:cs typeface="Arial"/>
              <a:sym typeface="Arial"/>
            </a:endParaRPr>
          </a:p>
        </p:txBody>
      </p:sp>
      <p:sp>
        <p:nvSpPr>
          <p:cNvPr id="426" name="Google Shape;426;p42"/>
          <p:cNvSpPr txBox="1"/>
          <p:nvPr/>
        </p:nvSpPr>
        <p:spPr>
          <a:xfrm>
            <a:off x="3839644" y="6008501"/>
            <a:ext cx="1007105" cy="27432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a:solidFill>
                  <a:srgbClr val="262626"/>
                </a:solidFill>
                <a:latin typeface="Century Gothic"/>
                <a:ea typeface="Century Gothic"/>
                <a:cs typeface="Century Gothic"/>
                <a:sym typeface="Century Gothic"/>
              </a:rPr>
              <a:t>Human Action</a:t>
            </a:r>
            <a:endParaRPr sz="1400" b="0" i="0" u="none" strike="noStrike" cap="none">
              <a:solidFill>
                <a:srgbClr val="000000"/>
              </a:solidFill>
              <a:latin typeface="Arial"/>
              <a:ea typeface="Arial"/>
              <a:cs typeface="Arial"/>
              <a:sym typeface="Arial"/>
            </a:endParaRPr>
          </a:p>
        </p:txBody>
      </p:sp>
      <p:cxnSp>
        <p:nvCxnSpPr>
          <p:cNvPr id="427" name="Google Shape;427;p42"/>
          <p:cNvCxnSpPr>
            <a:stCxn id="365" idx="6"/>
            <a:endCxn id="367" idx="1"/>
          </p:cNvCxnSpPr>
          <p:nvPr/>
        </p:nvCxnSpPr>
        <p:spPr>
          <a:xfrm>
            <a:off x="2807642" y="2854926"/>
            <a:ext cx="1109400" cy="0"/>
          </a:xfrm>
          <a:prstGeom prst="straightConnector1">
            <a:avLst/>
          </a:prstGeom>
          <a:noFill/>
          <a:ln w="9525" cap="flat" cmpd="sng">
            <a:solidFill>
              <a:srgbClr val="3469B1"/>
            </a:solidFill>
            <a:prstDash val="dashDot"/>
            <a:miter lim="800000"/>
            <a:headEnd type="none" w="sm" len="sm"/>
            <a:tailEnd type="triangle" w="med" len="med"/>
          </a:ln>
        </p:spPr>
      </p:cxnSp>
      <p:sp>
        <p:nvSpPr>
          <p:cNvPr id="2" name="Rectangle 1">
            <a:extLst>
              <a:ext uri="{FF2B5EF4-FFF2-40B4-BE49-F238E27FC236}">
                <a16:creationId xmlns:a16="http://schemas.microsoft.com/office/drawing/2014/main" id="{7DCA7D67-C2DD-4498-A0F7-BC39C9707B59}"/>
              </a:ext>
            </a:extLst>
          </p:cNvPr>
          <p:cNvSpPr/>
          <p:nvPr/>
        </p:nvSpPr>
        <p:spPr>
          <a:xfrm>
            <a:off x="3396296" y="3200471"/>
            <a:ext cx="1686580" cy="76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3469B1"/>
                </a:solidFill>
              </a:rPr>
              <a:t>This agent reads raw data input from centralized (CRM) database to separate distinct ideas out of a single input</a:t>
            </a:r>
          </a:p>
        </p:txBody>
      </p:sp>
      <p:sp>
        <p:nvSpPr>
          <p:cNvPr id="75" name="Google Shape;424;p42">
            <a:extLst>
              <a:ext uri="{FF2B5EF4-FFF2-40B4-BE49-F238E27FC236}">
                <a16:creationId xmlns:a16="http://schemas.microsoft.com/office/drawing/2014/main" id="{50A0CABE-6124-45E7-87B5-D6DFBED62CF7}"/>
              </a:ext>
            </a:extLst>
          </p:cNvPr>
          <p:cNvSpPr txBox="1"/>
          <p:nvPr/>
        </p:nvSpPr>
        <p:spPr>
          <a:xfrm>
            <a:off x="4833368" y="6499391"/>
            <a:ext cx="3804268" cy="261570"/>
          </a:xfrm>
          <a:prstGeom prst="rect">
            <a:avLst/>
          </a:prstGeom>
          <a:noFill/>
          <a:ln>
            <a:noFill/>
          </a:ln>
        </p:spPr>
        <p:txBody>
          <a:bodyPr spcFirstLastPara="1" wrap="square" lIns="91425" tIns="45700" rIns="91425" bIns="45700" anchor="ctr" anchorCtr="0">
            <a:spAutoFit/>
          </a:bodyPr>
          <a:lstStyle/>
          <a:p>
            <a:pPr marL="0" marR="0" lvl="0" indent="0" algn="ctr" rtl="0">
              <a:lnSpc>
                <a:spcPct val="110000"/>
              </a:lnSpc>
              <a:spcBef>
                <a:spcPts val="0"/>
              </a:spcBef>
              <a:spcAft>
                <a:spcPts val="0"/>
              </a:spcAft>
              <a:buClr>
                <a:srgbClr val="000000"/>
              </a:buClr>
              <a:buSzPts val="1000"/>
              <a:buFont typeface="Arial"/>
              <a:buNone/>
            </a:pPr>
            <a:r>
              <a:rPr lang="en-US" sz="1000" b="0" i="0" u="none" strike="noStrike" cap="none" dirty="0">
                <a:solidFill>
                  <a:srgbClr val="262626"/>
                </a:solidFill>
                <a:latin typeface="Century Gothic"/>
                <a:ea typeface="Century Gothic"/>
                <a:cs typeface="Century Gothic"/>
                <a:sym typeface="Century Gothic"/>
              </a:rPr>
              <a:t>*All agents use Claude Sonnet 4 model as underlying LLM</a:t>
            </a:r>
            <a:endParaRPr sz="1400" b="0" i="0" u="none" strike="noStrike" cap="none" dirty="0">
              <a:solidFill>
                <a:srgbClr val="000000"/>
              </a:solidFill>
              <a:latin typeface="Arial"/>
              <a:ea typeface="Arial"/>
              <a:cs typeface="Arial"/>
              <a:sym typeface="Arial"/>
            </a:endParaRPr>
          </a:p>
        </p:txBody>
      </p:sp>
      <p:sp>
        <p:nvSpPr>
          <p:cNvPr id="76" name="Rectangle 75">
            <a:extLst>
              <a:ext uri="{FF2B5EF4-FFF2-40B4-BE49-F238E27FC236}">
                <a16:creationId xmlns:a16="http://schemas.microsoft.com/office/drawing/2014/main" id="{3521DDDE-718A-468F-A7E6-8711ADD0F07B}"/>
              </a:ext>
            </a:extLst>
          </p:cNvPr>
          <p:cNvSpPr/>
          <p:nvPr/>
        </p:nvSpPr>
        <p:spPr>
          <a:xfrm>
            <a:off x="5100725" y="3200471"/>
            <a:ext cx="1563635" cy="76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3469B1"/>
                </a:solidFill>
              </a:rPr>
              <a:t>This agent evaluates the value of each distinct idea, and whether they qualify as a useful medical insight</a:t>
            </a:r>
          </a:p>
        </p:txBody>
      </p:sp>
      <p:sp>
        <p:nvSpPr>
          <p:cNvPr id="77" name="Rectangle 76">
            <a:extLst>
              <a:ext uri="{FF2B5EF4-FFF2-40B4-BE49-F238E27FC236}">
                <a16:creationId xmlns:a16="http://schemas.microsoft.com/office/drawing/2014/main" id="{A826E843-CF09-42B6-A07D-950827FF906F}"/>
              </a:ext>
            </a:extLst>
          </p:cNvPr>
          <p:cNvSpPr/>
          <p:nvPr/>
        </p:nvSpPr>
        <p:spPr>
          <a:xfrm>
            <a:off x="6739666" y="3200471"/>
            <a:ext cx="1694905" cy="76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3469B1"/>
                </a:solidFill>
              </a:rPr>
              <a:t>This agent tags every insight by pre-set (and customizable) categories that are relevant to the organization’s strategic medical imperatives, for ex:</a:t>
            </a:r>
          </a:p>
          <a:p>
            <a:pPr marL="171450" indent="-171450">
              <a:buFont typeface="Arial" panose="020B0604020202020204" pitchFamily="34" charset="0"/>
              <a:buChar char="•"/>
            </a:pPr>
            <a:r>
              <a:rPr lang="en-US" sz="900" dirty="0">
                <a:solidFill>
                  <a:srgbClr val="3469B1"/>
                </a:solidFill>
              </a:rPr>
              <a:t>Market access insights</a:t>
            </a:r>
          </a:p>
          <a:p>
            <a:pPr marL="171450" indent="-171450">
              <a:buFont typeface="Arial" panose="020B0604020202020204" pitchFamily="34" charset="0"/>
              <a:buChar char="•"/>
            </a:pPr>
            <a:r>
              <a:rPr lang="en-US" sz="900" dirty="0">
                <a:solidFill>
                  <a:srgbClr val="3469B1"/>
                </a:solidFill>
              </a:rPr>
              <a:t>Competitive intelligence</a:t>
            </a:r>
          </a:p>
          <a:p>
            <a:pPr marL="171450" indent="-171450">
              <a:buFont typeface="Arial" panose="020B0604020202020204" pitchFamily="34" charset="0"/>
              <a:buChar char="•"/>
            </a:pPr>
            <a:r>
              <a:rPr lang="en-US" sz="900" dirty="0">
                <a:solidFill>
                  <a:srgbClr val="3469B1"/>
                </a:solidFill>
              </a:rPr>
              <a:t>Clinical practice insights</a:t>
            </a:r>
          </a:p>
          <a:p>
            <a:pPr marL="171450" indent="-171450">
              <a:buFont typeface="Arial" panose="020B0604020202020204" pitchFamily="34" charset="0"/>
              <a:buChar char="•"/>
            </a:pPr>
            <a:r>
              <a:rPr lang="en-US" sz="900" dirty="0">
                <a:solidFill>
                  <a:srgbClr val="3469B1"/>
                </a:solidFill>
              </a:rPr>
              <a:t>HCP education gaps</a:t>
            </a:r>
          </a:p>
          <a:p>
            <a:pPr marL="171450" indent="-171450">
              <a:buFont typeface="Arial" panose="020B0604020202020204" pitchFamily="34" charset="0"/>
              <a:buChar char="•"/>
            </a:pPr>
            <a:r>
              <a:rPr lang="en-US" sz="900" dirty="0">
                <a:solidFill>
                  <a:srgbClr val="3469B1"/>
                </a:solidFill>
              </a:rPr>
              <a:t>Clin dev insights</a:t>
            </a:r>
          </a:p>
        </p:txBody>
      </p:sp>
      <p:sp>
        <p:nvSpPr>
          <p:cNvPr id="78" name="Rectangle 77">
            <a:extLst>
              <a:ext uri="{FF2B5EF4-FFF2-40B4-BE49-F238E27FC236}">
                <a16:creationId xmlns:a16="http://schemas.microsoft.com/office/drawing/2014/main" id="{B25CAF40-0E42-4C82-821B-507A54A2CC81}"/>
              </a:ext>
            </a:extLst>
          </p:cNvPr>
          <p:cNvSpPr/>
          <p:nvPr/>
        </p:nvSpPr>
        <p:spPr>
          <a:xfrm>
            <a:off x="8428567" y="3200471"/>
            <a:ext cx="1694905" cy="768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3469B1"/>
                </a:solidFill>
              </a:rPr>
              <a:t>This agent counts, correlates tagged insights with original data entry IDs, and analyzes relevant data across themes</a:t>
            </a:r>
          </a:p>
        </p:txBody>
      </p:sp>
      <p:sp>
        <p:nvSpPr>
          <p:cNvPr id="79" name="Rectangle 78">
            <a:extLst>
              <a:ext uri="{FF2B5EF4-FFF2-40B4-BE49-F238E27FC236}">
                <a16:creationId xmlns:a16="http://schemas.microsoft.com/office/drawing/2014/main" id="{AC73CF73-3C33-4551-B142-C04ECE5E803F}"/>
              </a:ext>
            </a:extLst>
          </p:cNvPr>
          <p:cNvSpPr/>
          <p:nvPr/>
        </p:nvSpPr>
        <p:spPr>
          <a:xfrm>
            <a:off x="8051329" y="5623046"/>
            <a:ext cx="2570422" cy="768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rgbClr val="3469B1"/>
                </a:solidFill>
              </a:rPr>
              <a:t>Some insights may be flagged as a possible AE based on regulatory and company specific definitions; which can trigger an automated AE notification to interested parties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434" name="Google Shape;434;p43"/>
          <p:cNvSpPr txBox="1"/>
          <p:nvPr/>
        </p:nvSpPr>
        <p:spPr>
          <a:xfrm>
            <a:off x="0" y="274526"/>
            <a:ext cx="12188700" cy="800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Deep-dive into three agents that can</a:t>
            </a:r>
            <a:br>
              <a:rPr lang="en-US" sz="2300" b="1" i="0" u="none" strike="noStrike" cap="none">
                <a:solidFill>
                  <a:srgbClr val="1E1B53"/>
                </a:solidFill>
                <a:latin typeface="Century Gothic"/>
                <a:ea typeface="Century Gothic"/>
                <a:cs typeface="Century Gothic"/>
                <a:sym typeface="Century Gothic"/>
              </a:rPr>
            </a:br>
            <a:r>
              <a:rPr lang="en-US" sz="2300" b="1" i="0" u="none" strike="noStrike" cap="none">
                <a:solidFill>
                  <a:srgbClr val="1E1B53"/>
                </a:solidFill>
                <a:latin typeface="Century Gothic"/>
                <a:ea typeface="Century Gothic"/>
                <a:cs typeface="Century Gothic"/>
                <a:sym typeface="Century Gothic"/>
              </a:rPr>
              <a:t>read raw input, evaluate ideas, and categorize insights</a:t>
            </a:r>
            <a:endParaRPr sz="2300" i="1" u="none" strike="noStrike" cap="none">
              <a:solidFill>
                <a:srgbClr val="1E1B53"/>
              </a:solidFill>
              <a:latin typeface="Century Gothic"/>
              <a:ea typeface="Century Gothic"/>
              <a:cs typeface="Century Gothic"/>
              <a:sym typeface="Century Gothic"/>
            </a:endParaRPr>
          </a:p>
        </p:txBody>
      </p:sp>
      <p:grpSp>
        <p:nvGrpSpPr>
          <p:cNvPr id="435" name="Google Shape;435;p43"/>
          <p:cNvGrpSpPr/>
          <p:nvPr/>
        </p:nvGrpSpPr>
        <p:grpSpPr>
          <a:xfrm>
            <a:off x="332041" y="1780183"/>
            <a:ext cx="577267" cy="524788"/>
            <a:chOff x="4053784" y="3651306"/>
            <a:chExt cx="577267" cy="524788"/>
          </a:xfrm>
        </p:grpSpPr>
        <p:sp>
          <p:nvSpPr>
            <p:cNvPr id="436" name="Google Shape;436;p43"/>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37" name="Google Shape;437;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38" name="Google Shape;438;p43"/>
          <p:cNvSpPr txBox="1"/>
          <p:nvPr/>
        </p:nvSpPr>
        <p:spPr>
          <a:xfrm>
            <a:off x="235791" y="1284697"/>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Input-to-Idea </a:t>
            </a:r>
            <a:br>
              <a:rPr lang="en-US" sz="1200" b="1" i="0" u="none" strike="noStrike" cap="none">
                <a:solidFill>
                  <a:srgbClr val="3469B1"/>
                </a:solidFill>
                <a:latin typeface="Century Gothic"/>
                <a:ea typeface="Century Gothic"/>
                <a:cs typeface="Century Gothic"/>
                <a:sym typeface="Century Gothic"/>
              </a:rPr>
            </a:br>
            <a:r>
              <a:rPr lang="en-US" sz="1200" b="1" i="0" u="none" strike="noStrike" cap="none">
                <a:solidFill>
                  <a:srgbClr val="3469B1"/>
                </a:solidFill>
                <a:latin typeface="Century Gothic"/>
                <a:ea typeface="Century Gothic"/>
                <a:cs typeface="Century Gothic"/>
                <a:sym typeface="Century Gothic"/>
              </a:rPr>
              <a:t>Parser Agent</a:t>
            </a:r>
            <a:endParaRPr sz="1400" b="0" i="0" u="none" strike="noStrike" cap="none">
              <a:solidFill>
                <a:srgbClr val="000000"/>
              </a:solidFill>
              <a:latin typeface="Arial"/>
              <a:ea typeface="Arial"/>
              <a:cs typeface="Arial"/>
              <a:sym typeface="Arial"/>
            </a:endParaRPr>
          </a:p>
        </p:txBody>
      </p:sp>
      <p:grpSp>
        <p:nvGrpSpPr>
          <p:cNvPr id="439" name="Google Shape;439;p43"/>
          <p:cNvGrpSpPr/>
          <p:nvPr/>
        </p:nvGrpSpPr>
        <p:grpSpPr>
          <a:xfrm>
            <a:off x="332041" y="3910133"/>
            <a:ext cx="577267" cy="524788"/>
            <a:chOff x="4053784" y="3651306"/>
            <a:chExt cx="577267" cy="524788"/>
          </a:xfrm>
        </p:grpSpPr>
        <p:sp>
          <p:nvSpPr>
            <p:cNvPr id="440" name="Google Shape;440;p43"/>
            <p:cNvSpPr/>
            <p:nvPr/>
          </p:nvSpPr>
          <p:spPr>
            <a:xfrm>
              <a:off x="4053784" y="3651306"/>
              <a:ext cx="577267" cy="524788"/>
            </a:xfrm>
            <a:prstGeom prst="roundRect">
              <a:avLst>
                <a:gd name="adj" fmla="val 0"/>
              </a:avLst>
            </a:prstGeom>
            <a:solidFill>
              <a:srgbClr val="595959"/>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41" name="Google Shape;441;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42" name="Google Shape;442;p43"/>
          <p:cNvSpPr txBox="1"/>
          <p:nvPr/>
        </p:nvSpPr>
        <p:spPr>
          <a:xfrm>
            <a:off x="235791" y="3406245"/>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Idea-to-Insight Evaluator Agent</a:t>
            </a:r>
            <a:endParaRPr sz="1400" b="0" i="0" u="none" strike="noStrike" cap="none">
              <a:solidFill>
                <a:srgbClr val="000000"/>
              </a:solidFill>
              <a:latin typeface="Arial"/>
              <a:ea typeface="Arial"/>
              <a:cs typeface="Arial"/>
              <a:sym typeface="Arial"/>
            </a:endParaRPr>
          </a:p>
        </p:txBody>
      </p:sp>
      <p:grpSp>
        <p:nvGrpSpPr>
          <p:cNvPr id="443" name="Google Shape;443;p43"/>
          <p:cNvGrpSpPr/>
          <p:nvPr/>
        </p:nvGrpSpPr>
        <p:grpSpPr>
          <a:xfrm>
            <a:off x="332041" y="5490780"/>
            <a:ext cx="577267" cy="524788"/>
            <a:chOff x="4053784" y="3651306"/>
            <a:chExt cx="577267" cy="524788"/>
          </a:xfrm>
        </p:grpSpPr>
        <p:sp>
          <p:nvSpPr>
            <p:cNvPr id="444" name="Google Shape;444;p43"/>
            <p:cNvSpPr/>
            <p:nvPr/>
          </p:nvSpPr>
          <p:spPr>
            <a:xfrm>
              <a:off x="4053784" y="3651306"/>
              <a:ext cx="577267" cy="524788"/>
            </a:xfrm>
            <a:prstGeom prst="roundRect">
              <a:avLst>
                <a:gd name="adj" fmla="val 0"/>
              </a:avLst>
            </a:prstGeom>
            <a:solidFill>
              <a:srgbClr val="28246F"/>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445" name="Google Shape;445;p43"/>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446" name="Google Shape;446;p43"/>
          <p:cNvSpPr txBox="1"/>
          <p:nvPr/>
        </p:nvSpPr>
        <p:spPr>
          <a:xfrm>
            <a:off x="235791" y="4791240"/>
            <a:ext cx="1362003" cy="684546"/>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Insight Categorization Agent</a:t>
            </a:r>
            <a:endParaRPr sz="1400" b="0" i="0" u="none" strike="noStrike" cap="none">
              <a:solidFill>
                <a:srgbClr val="000000"/>
              </a:solidFill>
              <a:latin typeface="Arial"/>
              <a:ea typeface="Arial"/>
              <a:cs typeface="Arial"/>
              <a:sym typeface="Arial"/>
            </a:endParaRPr>
          </a:p>
        </p:txBody>
      </p:sp>
      <p:sp>
        <p:nvSpPr>
          <p:cNvPr id="447" name="Google Shape;447;p43"/>
          <p:cNvSpPr/>
          <p:nvPr/>
        </p:nvSpPr>
        <p:spPr>
          <a:xfrm>
            <a:off x="1955291" y="1366787"/>
            <a:ext cx="9710801" cy="950556"/>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2E8881"/>
                </a:solidFill>
                <a:latin typeface="Century Gothic"/>
                <a:ea typeface="Century Gothic"/>
                <a:cs typeface="Century Gothic"/>
                <a:sym typeface="Century Gothic"/>
              </a:rPr>
              <a:t>Caught Dr. Swift Taylor at ESMO during a coffee break</a:t>
            </a:r>
            <a:r>
              <a:rPr lang="en-US" sz="1200" b="0" i="0" u="none" strike="noStrike" cap="none">
                <a:solidFill>
                  <a:srgbClr val="28246F"/>
                </a:solidFill>
                <a:latin typeface="Century Gothic"/>
                <a:ea typeface="Century Gothic"/>
                <a:cs typeface="Century Gothic"/>
                <a:sym typeface="Century Gothic"/>
              </a:rPr>
              <a:t>. She shared that she is seeing </a:t>
            </a:r>
            <a:r>
              <a:rPr lang="en-US" sz="1200" b="1" i="0" u="none" strike="noStrike" cap="none">
                <a:solidFill>
                  <a:srgbClr val="605BCA"/>
                </a:solidFill>
                <a:latin typeface="Century Gothic"/>
                <a:ea typeface="Century Gothic"/>
                <a:cs typeface="Century Gothic"/>
                <a:sym typeface="Century Gothic"/>
              </a:rPr>
              <a:t>more HCPs going back to glofitamab </a:t>
            </a:r>
            <a:br>
              <a:rPr lang="en-US" sz="1200" b="1" i="0" u="none" strike="noStrike" cap="none">
                <a:solidFill>
                  <a:srgbClr val="605BCA"/>
                </a:solidFill>
                <a:latin typeface="Century Gothic"/>
                <a:ea typeface="Century Gothic"/>
                <a:cs typeface="Century Gothic"/>
                <a:sym typeface="Century Gothic"/>
              </a:rPr>
            </a:br>
            <a:r>
              <a:rPr lang="en-US" sz="1200" b="1" i="0" u="none" strike="noStrike" cap="none">
                <a:solidFill>
                  <a:srgbClr val="605BCA"/>
                </a:solidFill>
                <a:latin typeface="Century Gothic"/>
                <a:ea typeface="Century Gothic"/>
                <a:cs typeface="Century Gothic"/>
                <a:sym typeface="Century Gothic"/>
              </a:rPr>
              <a:t>(vs. epcoritamab) because of bad experiences with the step-up dosing schedule</a:t>
            </a:r>
            <a:r>
              <a:rPr lang="en-US" sz="1200" b="0" i="0" u="none" strike="noStrike" cap="none">
                <a:solidFill>
                  <a:srgbClr val="28246F"/>
                </a:solidFill>
                <a:latin typeface="Century Gothic"/>
                <a:ea typeface="Century Gothic"/>
                <a:cs typeface="Century Gothic"/>
                <a:sym typeface="Century Gothic"/>
              </a:rPr>
              <a:t>, </a:t>
            </a:r>
            <a:r>
              <a:rPr lang="en-US" sz="1200" b="1" i="0" u="none" strike="noStrike" cap="none">
                <a:solidFill>
                  <a:srgbClr val="1D9EFF"/>
                </a:solidFill>
                <a:latin typeface="Century Gothic"/>
                <a:ea typeface="Century Gothic"/>
                <a:cs typeface="Century Gothic"/>
                <a:sym typeface="Century Gothic"/>
              </a:rPr>
              <a:t>which she admits is confusing at times and could be clearer</a:t>
            </a:r>
            <a:r>
              <a:rPr lang="en-US" sz="1200" b="0" i="0" u="none" strike="noStrike" cap="none">
                <a:solidFill>
                  <a:srgbClr val="28246F"/>
                </a:solidFill>
                <a:latin typeface="Century Gothic"/>
                <a:ea typeface="Century Gothic"/>
                <a:cs typeface="Century Gothic"/>
                <a:sym typeface="Century Gothic"/>
              </a:rPr>
              <a:t>. At the end of chat, </a:t>
            </a:r>
            <a:r>
              <a:rPr lang="en-US" sz="1200" b="1" i="0" u="none" strike="noStrike" cap="none">
                <a:solidFill>
                  <a:srgbClr val="DC973C"/>
                </a:solidFill>
                <a:latin typeface="Century Gothic"/>
                <a:ea typeface="Century Gothic"/>
                <a:cs typeface="Century Gothic"/>
                <a:sym typeface="Century Gothic"/>
              </a:rPr>
              <a:t>she offhanded asked if we’ve seen a lot of patients gain muscle mass while on epco</a:t>
            </a:r>
            <a:r>
              <a:rPr lang="en-US" sz="1200" b="0" i="0" u="none" strike="noStrike" cap="none">
                <a:solidFill>
                  <a:srgbClr val="28246F"/>
                </a:solidFill>
                <a:latin typeface="Century Gothic"/>
                <a:ea typeface="Century Gothic"/>
                <a:cs typeface="Century Gothic"/>
                <a:sym typeface="Century Gothic"/>
              </a:rPr>
              <a:t>. </a:t>
            </a:r>
            <a:br>
              <a:rPr lang="en-US" sz="1200" b="0" i="0" u="none" strike="noStrike" cap="none">
                <a:solidFill>
                  <a:srgbClr val="28246F"/>
                </a:solidFill>
                <a:latin typeface="Century Gothic"/>
                <a:ea typeface="Century Gothic"/>
                <a:cs typeface="Century Gothic"/>
                <a:sym typeface="Century Gothic"/>
              </a:rPr>
            </a:br>
            <a:r>
              <a:rPr lang="en-US" sz="1200" b="1" i="0" u="none" strike="noStrike" cap="none">
                <a:solidFill>
                  <a:srgbClr val="C00000"/>
                </a:solidFill>
                <a:latin typeface="Century Gothic"/>
                <a:ea typeface="Century Gothic"/>
                <a:cs typeface="Century Gothic"/>
                <a:sym typeface="Century Gothic"/>
              </a:rPr>
              <a:t>She had a patient gain 20lbs of pure muscle mass with no other lifestyle changes</a:t>
            </a:r>
            <a:r>
              <a:rPr lang="en-US" sz="1200" b="0" i="0" u="none" strike="noStrike" cap="none">
                <a:solidFill>
                  <a:srgbClr val="28246F"/>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448" name="Google Shape;448;p43"/>
          <p:cNvSpPr txBox="1"/>
          <p:nvPr/>
        </p:nvSpPr>
        <p:spPr>
          <a:xfrm rot="-5400000">
            <a:off x="1261269" y="1702924"/>
            <a:ext cx="950556"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Raw Input</a:t>
            </a:r>
            <a:endParaRPr sz="1400" b="0" i="0" u="none" strike="noStrike" cap="none">
              <a:solidFill>
                <a:srgbClr val="000000"/>
              </a:solidFill>
              <a:latin typeface="Arial"/>
              <a:ea typeface="Arial"/>
              <a:cs typeface="Arial"/>
              <a:sym typeface="Arial"/>
            </a:endParaRPr>
          </a:p>
        </p:txBody>
      </p:sp>
      <p:sp>
        <p:nvSpPr>
          <p:cNvPr id="449" name="Google Shape;449;p43"/>
          <p:cNvSpPr/>
          <p:nvPr/>
        </p:nvSpPr>
        <p:spPr>
          <a:xfrm>
            <a:off x="1955292"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2E8881"/>
                </a:solidFill>
                <a:latin typeface="Century Gothic"/>
                <a:ea typeface="Century Gothic"/>
                <a:cs typeface="Century Gothic"/>
                <a:sym typeface="Century Gothic"/>
              </a:rPr>
              <a:t>Caught Dr. Swift Taylor at ESMO during a coffee break</a:t>
            </a:r>
            <a:endParaRPr sz="1400" b="0" i="0" u="none" strike="noStrike" cap="none">
              <a:solidFill>
                <a:srgbClr val="000000"/>
              </a:solidFill>
              <a:latin typeface="Arial"/>
              <a:ea typeface="Arial"/>
              <a:cs typeface="Arial"/>
              <a:sym typeface="Arial"/>
            </a:endParaRPr>
          </a:p>
        </p:txBody>
      </p:sp>
      <p:sp>
        <p:nvSpPr>
          <p:cNvPr id="450" name="Google Shape;450;p43"/>
          <p:cNvSpPr/>
          <p:nvPr/>
        </p:nvSpPr>
        <p:spPr>
          <a:xfrm>
            <a:off x="3959821"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605BCA"/>
                </a:solidFill>
                <a:latin typeface="Century Gothic"/>
                <a:ea typeface="Century Gothic"/>
                <a:cs typeface="Century Gothic"/>
                <a:sym typeface="Century Gothic"/>
              </a:rPr>
              <a:t>more HCPs going back to glofitamab because of bad experiences with the step-up dosing schedule</a:t>
            </a:r>
            <a:endParaRPr sz="1000" b="0" i="0" u="none" strike="noStrike" cap="none">
              <a:solidFill>
                <a:srgbClr val="28246F"/>
              </a:solidFill>
              <a:latin typeface="Century Gothic"/>
              <a:ea typeface="Century Gothic"/>
              <a:cs typeface="Century Gothic"/>
              <a:sym typeface="Century Gothic"/>
            </a:endParaRPr>
          </a:p>
        </p:txBody>
      </p:sp>
      <p:sp>
        <p:nvSpPr>
          <p:cNvPr id="451" name="Google Shape;451;p43"/>
          <p:cNvSpPr/>
          <p:nvPr/>
        </p:nvSpPr>
        <p:spPr>
          <a:xfrm>
            <a:off x="5964350"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1D9EFF"/>
                </a:solidFill>
                <a:latin typeface="Century Gothic"/>
                <a:ea typeface="Century Gothic"/>
                <a:cs typeface="Century Gothic"/>
                <a:sym typeface="Century Gothic"/>
              </a:rPr>
              <a:t>which she admits is confusing at times and could be clearer</a:t>
            </a:r>
            <a:endParaRPr sz="1000" b="0" i="0" u="none" strike="noStrike" cap="none">
              <a:solidFill>
                <a:srgbClr val="28246F"/>
              </a:solidFill>
              <a:latin typeface="Century Gothic"/>
              <a:ea typeface="Century Gothic"/>
              <a:cs typeface="Century Gothic"/>
              <a:sym typeface="Century Gothic"/>
            </a:endParaRPr>
          </a:p>
        </p:txBody>
      </p:sp>
      <p:sp>
        <p:nvSpPr>
          <p:cNvPr id="452" name="Google Shape;452;p43"/>
          <p:cNvSpPr/>
          <p:nvPr/>
        </p:nvSpPr>
        <p:spPr>
          <a:xfrm>
            <a:off x="7968879"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DC973C"/>
                </a:solidFill>
                <a:latin typeface="Century Gothic"/>
                <a:ea typeface="Century Gothic"/>
                <a:cs typeface="Century Gothic"/>
                <a:sym typeface="Century Gothic"/>
              </a:rPr>
              <a:t>she offhanded asked if we’ve seen a lot of patients gain muscle mass while on epco</a:t>
            </a:r>
            <a:endParaRPr sz="1000" b="1" i="0" u="none" strike="noStrike" cap="none">
              <a:solidFill>
                <a:srgbClr val="DC973C"/>
              </a:solidFill>
              <a:latin typeface="Century Gothic"/>
              <a:ea typeface="Century Gothic"/>
              <a:cs typeface="Century Gothic"/>
              <a:sym typeface="Century Gothic"/>
            </a:endParaRPr>
          </a:p>
        </p:txBody>
      </p:sp>
      <p:sp>
        <p:nvSpPr>
          <p:cNvPr id="453" name="Google Shape;453;p43"/>
          <p:cNvSpPr/>
          <p:nvPr/>
        </p:nvSpPr>
        <p:spPr>
          <a:xfrm>
            <a:off x="9973408"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C00000"/>
                </a:solidFill>
                <a:latin typeface="Century Gothic"/>
                <a:ea typeface="Century Gothic"/>
                <a:cs typeface="Century Gothic"/>
                <a:sym typeface="Century Gothic"/>
              </a:rPr>
              <a:t>She had a patient gain 20lbs of pure muscle mass with no other lifestyle changes.</a:t>
            </a:r>
            <a:endParaRPr sz="1400" b="0" i="0" u="none" strike="noStrike" cap="none">
              <a:solidFill>
                <a:srgbClr val="000000"/>
              </a:solidFill>
              <a:latin typeface="Arial"/>
              <a:ea typeface="Arial"/>
              <a:cs typeface="Arial"/>
              <a:sym typeface="Arial"/>
            </a:endParaRPr>
          </a:p>
        </p:txBody>
      </p:sp>
      <p:cxnSp>
        <p:nvCxnSpPr>
          <p:cNvPr id="454" name="Google Shape;454;p43"/>
          <p:cNvCxnSpPr>
            <a:stCxn id="447" idx="2"/>
            <a:endCxn id="449" idx="0"/>
          </p:cNvCxnSpPr>
          <p:nvPr/>
        </p:nvCxnSpPr>
        <p:spPr>
          <a:xfrm rot="5400000">
            <a:off x="4669141"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455" name="Google Shape;455;p43"/>
          <p:cNvCxnSpPr>
            <a:stCxn id="447" idx="2"/>
            <a:endCxn id="451" idx="0"/>
          </p:cNvCxnSpPr>
          <p:nvPr/>
        </p:nvCxnSpPr>
        <p:spPr>
          <a:xfrm>
            <a:off x="6810691" y="2317343"/>
            <a:ext cx="0" cy="273900"/>
          </a:xfrm>
          <a:prstGeom prst="straightConnector1">
            <a:avLst/>
          </a:prstGeom>
          <a:noFill/>
          <a:ln w="9525" cap="flat" cmpd="sng">
            <a:solidFill>
              <a:srgbClr val="7F7F7F"/>
            </a:solidFill>
            <a:prstDash val="dashDot"/>
            <a:miter lim="800000"/>
            <a:headEnd type="none" w="sm" len="sm"/>
            <a:tailEnd type="triangle" w="med" len="med"/>
          </a:ln>
        </p:spPr>
      </p:cxnSp>
      <p:cxnSp>
        <p:nvCxnSpPr>
          <p:cNvPr id="456" name="Google Shape;456;p43"/>
          <p:cNvCxnSpPr>
            <a:stCxn id="447" idx="2"/>
            <a:endCxn id="450" idx="0"/>
          </p:cNvCxnSpPr>
          <p:nvPr/>
        </p:nvCxnSpPr>
        <p:spPr>
          <a:xfrm rot="5400000">
            <a:off x="5671441" y="1451993"/>
            <a:ext cx="273900" cy="2004600"/>
          </a:xfrm>
          <a:prstGeom prst="bentConnector3">
            <a:avLst>
              <a:gd name="adj1" fmla="val 50010"/>
            </a:avLst>
          </a:prstGeom>
          <a:noFill/>
          <a:ln w="9525" cap="flat" cmpd="sng">
            <a:solidFill>
              <a:srgbClr val="7F7F7F"/>
            </a:solidFill>
            <a:prstDash val="dashDot"/>
            <a:miter lim="800000"/>
            <a:headEnd type="none" w="sm" len="sm"/>
            <a:tailEnd type="triangle" w="med" len="med"/>
          </a:ln>
        </p:spPr>
      </p:cxnSp>
      <p:cxnSp>
        <p:nvCxnSpPr>
          <p:cNvPr id="457" name="Google Shape;457;p43"/>
          <p:cNvCxnSpPr>
            <a:stCxn id="447" idx="2"/>
            <a:endCxn id="452" idx="0"/>
          </p:cNvCxnSpPr>
          <p:nvPr/>
        </p:nvCxnSpPr>
        <p:spPr>
          <a:xfrm rot="-5400000" flipH="1">
            <a:off x="7676042" y="1451993"/>
            <a:ext cx="273900" cy="20046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458" name="Google Shape;458;p43"/>
          <p:cNvCxnSpPr>
            <a:stCxn id="447" idx="2"/>
            <a:endCxn id="453" idx="0"/>
          </p:cNvCxnSpPr>
          <p:nvPr/>
        </p:nvCxnSpPr>
        <p:spPr>
          <a:xfrm rot="-5400000" flipH="1">
            <a:off x="8678342"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sp>
        <p:nvSpPr>
          <p:cNvPr id="459" name="Google Shape;459;p43"/>
          <p:cNvSpPr/>
          <p:nvPr/>
        </p:nvSpPr>
        <p:spPr>
          <a:xfrm>
            <a:off x="1955291"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460" name="Google Shape;460;p43"/>
          <p:cNvSpPr/>
          <p:nvPr/>
        </p:nvSpPr>
        <p:spPr>
          <a:xfrm>
            <a:off x="3959820"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1" name="Google Shape;461;p43"/>
          <p:cNvSpPr/>
          <p:nvPr/>
        </p:nvSpPr>
        <p:spPr>
          <a:xfrm>
            <a:off x="5964349"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 </a:t>
            </a:r>
            <a:endParaRPr sz="1400" b="0" i="0" u="none" strike="noStrike" cap="none">
              <a:solidFill>
                <a:srgbClr val="000000"/>
              </a:solidFill>
              <a:latin typeface="Arial"/>
              <a:ea typeface="Arial"/>
              <a:cs typeface="Arial"/>
              <a:sym typeface="Arial"/>
            </a:endParaRPr>
          </a:p>
        </p:txBody>
      </p:sp>
      <p:sp>
        <p:nvSpPr>
          <p:cNvPr id="462" name="Google Shape;462;p43"/>
          <p:cNvSpPr/>
          <p:nvPr/>
        </p:nvSpPr>
        <p:spPr>
          <a:xfrm>
            <a:off x="7968878"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3" name="Google Shape;463;p43"/>
          <p:cNvSpPr/>
          <p:nvPr/>
        </p:nvSpPr>
        <p:spPr>
          <a:xfrm>
            <a:off x="9973407"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464" name="Google Shape;464;p43"/>
          <p:cNvSpPr txBox="1"/>
          <p:nvPr/>
        </p:nvSpPr>
        <p:spPr>
          <a:xfrm rot="-5400000">
            <a:off x="1394389" y="2794313"/>
            <a:ext cx="684317"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Ideas</a:t>
            </a:r>
            <a:endParaRPr sz="1400" b="0" i="0" u="none" strike="noStrike" cap="none">
              <a:solidFill>
                <a:srgbClr val="000000"/>
              </a:solidFill>
              <a:latin typeface="Arial"/>
              <a:ea typeface="Arial"/>
              <a:cs typeface="Arial"/>
              <a:sym typeface="Arial"/>
            </a:endParaRPr>
          </a:p>
        </p:txBody>
      </p:sp>
      <p:sp>
        <p:nvSpPr>
          <p:cNvPr id="465" name="Google Shape;465;p43"/>
          <p:cNvSpPr/>
          <p:nvPr/>
        </p:nvSpPr>
        <p:spPr>
          <a:xfrm>
            <a:off x="1955291"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falls under meeting logistics, which does not meet the definition of an insight</a:t>
            </a:r>
            <a:endParaRPr sz="1400" b="0" i="0" u="none" strike="noStrike" cap="none">
              <a:solidFill>
                <a:srgbClr val="000000"/>
              </a:solidFill>
              <a:latin typeface="Arial"/>
              <a:ea typeface="Arial"/>
              <a:cs typeface="Arial"/>
              <a:sym typeface="Arial"/>
            </a:endParaRPr>
          </a:p>
        </p:txBody>
      </p:sp>
      <p:sp>
        <p:nvSpPr>
          <p:cNvPr id="466" name="Google Shape;466;p43"/>
          <p:cNvSpPr/>
          <p:nvPr/>
        </p:nvSpPr>
        <p:spPr>
          <a:xfrm>
            <a:off x="3959820"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competitor asset which falls under the definition of a competitive insight</a:t>
            </a:r>
            <a:endParaRPr sz="1400" b="0" i="0" u="none" strike="noStrike" cap="none">
              <a:solidFill>
                <a:srgbClr val="000000"/>
              </a:solidFill>
              <a:latin typeface="Arial"/>
              <a:ea typeface="Arial"/>
              <a:cs typeface="Arial"/>
              <a:sym typeface="Arial"/>
            </a:endParaRPr>
          </a:p>
        </p:txBody>
      </p:sp>
      <p:sp>
        <p:nvSpPr>
          <p:cNvPr id="467" name="Google Shape;467;p43"/>
          <p:cNvSpPr/>
          <p:nvPr/>
        </p:nvSpPr>
        <p:spPr>
          <a:xfrm>
            <a:off x="5964349"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lack of clarity, which is an indicator of an education gap</a:t>
            </a:r>
            <a:endParaRPr sz="1400" b="0" i="0" u="none" strike="noStrike" cap="none">
              <a:solidFill>
                <a:srgbClr val="000000"/>
              </a:solidFill>
              <a:latin typeface="Arial"/>
              <a:ea typeface="Arial"/>
              <a:cs typeface="Arial"/>
              <a:sym typeface="Arial"/>
            </a:endParaRPr>
          </a:p>
        </p:txBody>
      </p:sp>
      <p:sp>
        <p:nvSpPr>
          <p:cNvPr id="468" name="Google Shape;468;p43"/>
          <p:cNvSpPr/>
          <p:nvPr/>
        </p:nvSpPr>
        <p:spPr>
          <a:xfrm>
            <a:off x="7968878"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mentions a possible product insight for future development </a:t>
            </a:r>
            <a:endParaRPr sz="1400" b="0" i="0" u="none" strike="noStrike" cap="none">
              <a:solidFill>
                <a:srgbClr val="000000"/>
              </a:solidFill>
              <a:latin typeface="Arial"/>
              <a:ea typeface="Arial"/>
              <a:cs typeface="Arial"/>
              <a:sym typeface="Arial"/>
            </a:endParaRPr>
          </a:p>
        </p:txBody>
      </p:sp>
      <p:sp>
        <p:nvSpPr>
          <p:cNvPr id="469" name="Google Shape;469;p43"/>
          <p:cNvSpPr/>
          <p:nvPr/>
        </p:nvSpPr>
        <p:spPr>
          <a:xfrm>
            <a:off x="9973407"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This idea describes an unintended sign, symptom, or disease which could fit the definition of an AE</a:t>
            </a:r>
            <a:endParaRPr sz="1400" b="0" i="0" u="none" strike="noStrike" cap="none">
              <a:solidFill>
                <a:srgbClr val="000000"/>
              </a:solidFill>
              <a:latin typeface="Arial"/>
              <a:ea typeface="Arial"/>
              <a:cs typeface="Arial"/>
              <a:sym typeface="Arial"/>
            </a:endParaRPr>
          </a:p>
        </p:txBody>
      </p:sp>
      <p:sp>
        <p:nvSpPr>
          <p:cNvPr id="470" name="Google Shape;470;p43"/>
          <p:cNvSpPr txBox="1"/>
          <p:nvPr/>
        </p:nvSpPr>
        <p:spPr>
          <a:xfrm rot="-5400000">
            <a:off x="1005207" y="4033387"/>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Why?  Valuable?</a:t>
            </a:r>
            <a:endParaRPr sz="1400" b="0" i="0" u="none" strike="noStrike" cap="none">
              <a:solidFill>
                <a:srgbClr val="000000"/>
              </a:solidFill>
              <a:latin typeface="Arial"/>
              <a:ea typeface="Arial"/>
              <a:cs typeface="Arial"/>
              <a:sym typeface="Arial"/>
            </a:endParaRPr>
          </a:p>
        </p:txBody>
      </p:sp>
      <p:sp>
        <p:nvSpPr>
          <p:cNvPr id="471" name="Google Shape;471;p43"/>
          <p:cNvSpPr/>
          <p:nvPr/>
        </p:nvSpPr>
        <p:spPr>
          <a:xfrm>
            <a:off x="1959881"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472" name="Google Shape;472;p43"/>
          <p:cNvSpPr/>
          <p:nvPr/>
        </p:nvSpPr>
        <p:spPr>
          <a:xfrm>
            <a:off x="3964410"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Competitive Intelligence</a:t>
            </a:r>
            <a:endParaRPr sz="1400" b="0" i="0" u="none" strike="noStrike" cap="none">
              <a:solidFill>
                <a:srgbClr val="000000"/>
              </a:solidFill>
              <a:latin typeface="Arial"/>
              <a:ea typeface="Arial"/>
              <a:cs typeface="Arial"/>
              <a:sym typeface="Arial"/>
            </a:endParaRPr>
          </a:p>
        </p:txBody>
      </p:sp>
      <p:sp>
        <p:nvSpPr>
          <p:cNvPr id="473" name="Google Shape;473;p43"/>
          <p:cNvSpPr/>
          <p:nvPr/>
        </p:nvSpPr>
        <p:spPr>
          <a:xfrm>
            <a:off x="5968939"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Education</a:t>
            </a:r>
            <a:endParaRPr sz="1400" b="0" i="0" u="none" strike="noStrike" cap="none">
              <a:solidFill>
                <a:srgbClr val="000000"/>
              </a:solidFill>
              <a:latin typeface="Arial"/>
              <a:ea typeface="Arial"/>
              <a:cs typeface="Arial"/>
              <a:sym typeface="Arial"/>
            </a:endParaRPr>
          </a:p>
        </p:txBody>
      </p:sp>
      <p:sp>
        <p:nvSpPr>
          <p:cNvPr id="474" name="Google Shape;474;p43"/>
          <p:cNvSpPr/>
          <p:nvPr/>
        </p:nvSpPr>
        <p:spPr>
          <a:xfrm>
            <a:off x="8250369" y="5134950"/>
            <a:ext cx="3420300" cy="315600"/>
          </a:xfrm>
          <a:prstGeom prst="rect">
            <a:avLst/>
          </a:prstGeom>
          <a:solidFill>
            <a:srgbClr val="C00000"/>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Possible AE</a:t>
            </a:r>
            <a:endParaRPr sz="1400" b="0" i="0" u="none" strike="noStrike" cap="none">
              <a:solidFill>
                <a:srgbClr val="000000"/>
              </a:solidFill>
              <a:latin typeface="Arial"/>
              <a:ea typeface="Arial"/>
              <a:cs typeface="Arial"/>
              <a:sym typeface="Arial"/>
            </a:endParaRPr>
          </a:p>
        </p:txBody>
      </p:sp>
      <p:sp>
        <p:nvSpPr>
          <p:cNvPr id="475" name="Google Shape;475;p43"/>
          <p:cNvSpPr/>
          <p:nvPr/>
        </p:nvSpPr>
        <p:spPr>
          <a:xfrm>
            <a:off x="1959881"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476" name="Google Shape;476;p43"/>
          <p:cNvSpPr/>
          <p:nvPr/>
        </p:nvSpPr>
        <p:spPr>
          <a:xfrm>
            <a:off x="3964410"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dosing regiment of Epcoritamab is a key competitive differentiator vs. other legacy drugs</a:t>
            </a:r>
            <a:endParaRPr sz="1400" b="0" i="0" u="none" strike="noStrike" cap="none">
              <a:solidFill>
                <a:srgbClr val="000000"/>
              </a:solidFill>
              <a:latin typeface="Arial"/>
              <a:ea typeface="Arial"/>
              <a:cs typeface="Arial"/>
              <a:sym typeface="Arial"/>
            </a:endParaRPr>
          </a:p>
        </p:txBody>
      </p:sp>
      <p:sp>
        <p:nvSpPr>
          <p:cNvPr id="477" name="Google Shape;477;p43"/>
          <p:cNvSpPr/>
          <p:nvPr/>
        </p:nvSpPr>
        <p:spPr>
          <a:xfrm>
            <a:off x="5968939"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step-up schedule is described as ‘confusing at times” which may warrant efforts to fill an educational gap</a:t>
            </a:r>
            <a:endParaRPr sz="1400" b="0" i="0" u="none" strike="noStrike" cap="none">
              <a:solidFill>
                <a:srgbClr val="000000"/>
              </a:solidFill>
              <a:latin typeface="Arial"/>
              <a:ea typeface="Arial"/>
              <a:cs typeface="Arial"/>
              <a:sym typeface="Arial"/>
            </a:endParaRPr>
          </a:p>
        </p:txBody>
      </p:sp>
      <p:sp>
        <p:nvSpPr>
          <p:cNvPr id="478" name="Google Shape;478;p43"/>
          <p:cNvSpPr/>
          <p:nvPr/>
        </p:nvSpPr>
        <p:spPr>
          <a:xfrm>
            <a:off x="8250369" y="5450500"/>
            <a:ext cx="3420300" cy="928500"/>
          </a:xfrm>
          <a:prstGeom prst="rect">
            <a:avLst/>
          </a:prstGeom>
          <a:solidFill>
            <a:schemeClr val="lt1"/>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28246F"/>
                </a:solidFill>
                <a:latin typeface="Century Gothic"/>
                <a:ea typeface="Century Gothic"/>
                <a:cs typeface="Century Gothic"/>
                <a:sym typeface="Century Gothic"/>
              </a:rPr>
              <a:t>The muscle gain, while a potentially positive effect, describes a patient and an unintended sign, symptom, or disease</a:t>
            </a:r>
            <a:endParaRPr sz="1400" b="0" i="0" u="none" strike="noStrike" cap="none">
              <a:solidFill>
                <a:srgbClr val="000000"/>
              </a:solidFill>
              <a:latin typeface="Arial"/>
              <a:ea typeface="Arial"/>
              <a:cs typeface="Arial"/>
              <a:sym typeface="Arial"/>
            </a:endParaRPr>
          </a:p>
        </p:txBody>
      </p:sp>
      <p:sp>
        <p:nvSpPr>
          <p:cNvPr id="479" name="Google Shape;479;p43"/>
          <p:cNvSpPr txBox="1"/>
          <p:nvPr/>
        </p:nvSpPr>
        <p:spPr>
          <a:xfrm rot="-5400000">
            <a:off x="1005207" y="5614034"/>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Why? Category?</a:t>
            </a:r>
            <a:endParaRPr sz="1400" b="0" i="0" u="none" strike="noStrike" cap="none">
              <a:solidFill>
                <a:srgbClr val="000000"/>
              </a:solidFill>
              <a:latin typeface="Arial"/>
              <a:ea typeface="Arial"/>
              <a:cs typeface="Arial"/>
              <a:sym typeface="Arial"/>
            </a:endParaRPr>
          </a:p>
        </p:txBody>
      </p:sp>
      <p:cxnSp>
        <p:nvCxnSpPr>
          <p:cNvPr id="480" name="Google Shape;480;p43"/>
          <p:cNvCxnSpPr>
            <a:stCxn id="451" idx="2"/>
            <a:endCxn id="461" idx="0"/>
          </p:cNvCxnSpPr>
          <p:nvPr/>
        </p:nvCxnSpPr>
        <p:spPr>
          <a:xfrm>
            <a:off x="6810692"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1" name="Google Shape;481;p43"/>
          <p:cNvCxnSpPr>
            <a:stCxn id="452" idx="2"/>
            <a:endCxn id="462" idx="0"/>
          </p:cNvCxnSpPr>
          <p:nvPr/>
        </p:nvCxnSpPr>
        <p:spPr>
          <a:xfrm>
            <a:off x="8815221"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2" name="Google Shape;482;p43"/>
          <p:cNvCxnSpPr>
            <a:stCxn id="453" idx="2"/>
            <a:endCxn id="463" idx="0"/>
          </p:cNvCxnSpPr>
          <p:nvPr/>
        </p:nvCxnSpPr>
        <p:spPr>
          <a:xfrm>
            <a:off x="10819750"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3" name="Google Shape;483;p43"/>
          <p:cNvCxnSpPr>
            <a:stCxn id="450" idx="2"/>
            <a:endCxn id="460" idx="0"/>
          </p:cNvCxnSpPr>
          <p:nvPr/>
        </p:nvCxnSpPr>
        <p:spPr>
          <a:xfrm>
            <a:off x="4806163"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4" name="Google Shape;484;p43"/>
          <p:cNvCxnSpPr>
            <a:stCxn id="449" idx="2"/>
            <a:endCxn id="459" idx="0"/>
          </p:cNvCxnSpPr>
          <p:nvPr/>
        </p:nvCxnSpPr>
        <p:spPr>
          <a:xfrm>
            <a:off x="2801634"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5" name="Google Shape;485;p43"/>
          <p:cNvCxnSpPr>
            <a:stCxn id="465" idx="2"/>
            <a:endCxn id="471" idx="0"/>
          </p:cNvCxnSpPr>
          <p:nvPr/>
        </p:nvCxnSpPr>
        <p:spPr>
          <a:xfrm>
            <a:off x="2801633"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6" name="Google Shape;486;p43"/>
          <p:cNvCxnSpPr>
            <a:stCxn id="466" idx="2"/>
            <a:endCxn id="472" idx="0"/>
          </p:cNvCxnSpPr>
          <p:nvPr/>
        </p:nvCxnSpPr>
        <p:spPr>
          <a:xfrm>
            <a:off x="4806162"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7" name="Google Shape;487;p43"/>
          <p:cNvCxnSpPr>
            <a:stCxn id="467" idx="2"/>
            <a:endCxn id="473" idx="0"/>
          </p:cNvCxnSpPr>
          <p:nvPr/>
        </p:nvCxnSpPr>
        <p:spPr>
          <a:xfrm>
            <a:off x="6810691"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488" name="Google Shape;488;p43"/>
          <p:cNvCxnSpPr>
            <a:stCxn id="436" idx="3"/>
            <a:endCxn id="448" idx="0"/>
          </p:cNvCxnSpPr>
          <p:nvPr/>
        </p:nvCxnSpPr>
        <p:spPr>
          <a:xfrm rot="10800000" flipH="1">
            <a:off x="909308" y="1842177"/>
            <a:ext cx="688200" cy="2004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489" name="Google Shape;489;p43"/>
          <p:cNvCxnSpPr>
            <a:stCxn id="436" idx="3"/>
            <a:endCxn id="464" idx="0"/>
          </p:cNvCxnSpPr>
          <p:nvPr/>
        </p:nvCxnSpPr>
        <p:spPr>
          <a:xfrm>
            <a:off x="909308" y="2042577"/>
            <a:ext cx="688200" cy="8910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490" name="Google Shape;490;p43"/>
          <p:cNvCxnSpPr>
            <a:stCxn id="444" idx="3"/>
            <a:endCxn id="479" idx="0"/>
          </p:cNvCxnSpPr>
          <p:nvPr/>
        </p:nvCxnSpPr>
        <p:spPr>
          <a:xfrm>
            <a:off x="909308" y="5753174"/>
            <a:ext cx="688200" cy="0"/>
          </a:xfrm>
          <a:prstGeom prst="straightConnector1">
            <a:avLst/>
          </a:prstGeom>
          <a:noFill/>
          <a:ln w="38100" cap="flat" cmpd="sng">
            <a:solidFill>
              <a:srgbClr val="28246F"/>
            </a:solidFill>
            <a:prstDash val="solid"/>
            <a:miter lim="800000"/>
            <a:headEnd type="none" w="sm" len="sm"/>
            <a:tailEnd type="triangle" w="med" len="med"/>
          </a:ln>
        </p:spPr>
      </p:cxnSp>
      <p:cxnSp>
        <p:nvCxnSpPr>
          <p:cNvPr id="491" name="Google Shape;491;p43"/>
          <p:cNvCxnSpPr>
            <a:stCxn id="440" idx="3"/>
            <a:endCxn id="470" idx="0"/>
          </p:cNvCxnSpPr>
          <p:nvPr/>
        </p:nvCxnSpPr>
        <p:spPr>
          <a:xfrm>
            <a:off x="909308" y="4172527"/>
            <a:ext cx="688200" cy="0"/>
          </a:xfrm>
          <a:prstGeom prst="straightConnector1">
            <a:avLst/>
          </a:prstGeom>
          <a:noFill/>
          <a:ln w="38100" cap="flat" cmpd="sng">
            <a:solidFill>
              <a:srgbClr val="595959"/>
            </a:solidFill>
            <a:prstDash val="solid"/>
            <a:miter lim="800000"/>
            <a:headEnd type="none" w="sm" len="sm"/>
            <a:tailEnd type="triangle" w="med" len="med"/>
          </a:ln>
        </p:spPr>
      </p:cxnSp>
      <p:sp>
        <p:nvSpPr>
          <p:cNvPr id="492" name="Google Shape;492;p43"/>
          <p:cNvSpPr txBox="1"/>
          <p:nvPr/>
        </p:nvSpPr>
        <p:spPr>
          <a:xfrm rot="-5400000">
            <a:off x="7429881" y="5614729"/>
            <a:ext cx="1364100" cy="276900"/>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C00000"/>
                </a:solidFill>
                <a:latin typeface="Century Gothic"/>
                <a:ea typeface="Century Gothic"/>
                <a:cs typeface="Century Gothic"/>
                <a:sym typeface="Century Gothic"/>
              </a:rPr>
              <a:t>Why?      AE?</a:t>
            </a:r>
            <a:endParaRPr sz="1400" b="0" i="0" u="none" strike="noStrike" cap="none">
              <a:solidFill>
                <a:srgbClr val="000000"/>
              </a:solidFill>
              <a:latin typeface="Arial"/>
              <a:ea typeface="Arial"/>
              <a:cs typeface="Arial"/>
              <a:sym typeface="Arial"/>
            </a:endParaRPr>
          </a:p>
        </p:txBody>
      </p:sp>
      <p:cxnSp>
        <p:nvCxnSpPr>
          <p:cNvPr id="493" name="Google Shape;493;p43"/>
          <p:cNvCxnSpPr>
            <a:cxnSpLocks/>
            <a:stCxn id="469" idx="2"/>
          </p:cNvCxnSpPr>
          <p:nvPr/>
        </p:nvCxnSpPr>
        <p:spPr>
          <a:xfrm>
            <a:off x="10819749" y="4817094"/>
            <a:ext cx="0" cy="317856"/>
          </a:xfrm>
          <a:prstGeom prst="straightConnector1">
            <a:avLst/>
          </a:prstGeom>
          <a:noFill/>
          <a:ln w="9525" cap="flat" cmpd="sng">
            <a:solidFill>
              <a:srgbClr val="7F7F7F"/>
            </a:solidFill>
            <a:prstDash val="dashDot"/>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434" name="Google Shape;434;p43"/>
          <p:cNvSpPr txBox="1"/>
          <p:nvPr/>
        </p:nvSpPr>
        <p:spPr>
          <a:xfrm>
            <a:off x="0" y="274526"/>
            <a:ext cx="12188700" cy="4462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dirty="0">
                <a:solidFill>
                  <a:srgbClr val="1E1B53"/>
                </a:solidFill>
                <a:latin typeface="Century Gothic"/>
                <a:ea typeface="Century Gothic"/>
                <a:cs typeface="Century Gothic"/>
                <a:sym typeface="Century Gothic"/>
              </a:rPr>
              <a:t>Example Front End – how human teams can interface with agentic teams</a:t>
            </a:r>
            <a:endParaRPr sz="2300" i="1" u="none" strike="noStrike" cap="none" dirty="0">
              <a:solidFill>
                <a:srgbClr val="1E1B53"/>
              </a:solidFill>
              <a:latin typeface="Century Gothic"/>
              <a:ea typeface="Century Gothic"/>
              <a:cs typeface="Century Gothic"/>
              <a:sym typeface="Century Gothic"/>
            </a:endParaRPr>
          </a:p>
        </p:txBody>
      </p:sp>
      <p:pic>
        <p:nvPicPr>
          <p:cNvPr id="1028" name="Picture 4">
            <a:extLst>
              <a:ext uri="{FF2B5EF4-FFF2-40B4-BE49-F238E27FC236}">
                <a16:creationId xmlns:a16="http://schemas.microsoft.com/office/drawing/2014/main" id="{BACF00FD-6B37-4F98-876E-3B379F444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29" t="14032" r="30791" b="13411"/>
          <a:stretch/>
        </p:blipFill>
        <p:spPr bwMode="auto">
          <a:xfrm>
            <a:off x="384801" y="2154914"/>
            <a:ext cx="3184215" cy="2685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856024-75D2-44DA-BA5E-3EDBEDFFC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291" y="1744900"/>
            <a:ext cx="7749799" cy="350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6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500" name="Google Shape;500;p44"/>
          <p:cNvSpPr txBox="1"/>
          <p:nvPr/>
        </p:nvSpPr>
        <p:spPr>
          <a:xfrm>
            <a:off x="0" y="274526"/>
            <a:ext cx="12188825" cy="8002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 Agentic AI teams that can </a:t>
            </a:r>
            <a:br>
              <a:rPr lang="en-US" sz="2300" b="1" i="0" u="none" strike="noStrike" cap="none">
                <a:solidFill>
                  <a:srgbClr val="1E1B53"/>
                </a:solidFill>
                <a:latin typeface="Century Gothic"/>
                <a:ea typeface="Century Gothic"/>
                <a:cs typeface="Century Gothic"/>
                <a:sym typeface="Century Gothic"/>
              </a:rPr>
            </a:br>
            <a:r>
              <a:rPr lang="en-US" sz="2300" b="1" i="0" u="none" strike="noStrike" cap="none">
                <a:solidFill>
                  <a:srgbClr val="1E1B53"/>
                </a:solidFill>
                <a:latin typeface="Century Gothic"/>
                <a:ea typeface="Century Gothic"/>
                <a:cs typeface="Century Gothic"/>
                <a:sym typeface="Century Gothic"/>
              </a:rPr>
              <a:t>read raw input, evaluate ideas, and categorize insights</a:t>
            </a:r>
            <a:endParaRPr sz="2300" b="0" i="1" u="none" strike="noStrike" cap="none">
              <a:solidFill>
                <a:srgbClr val="1E1B53"/>
              </a:solidFill>
              <a:latin typeface="Arial"/>
              <a:ea typeface="Arial"/>
              <a:cs typeface="Arial"/>
              <a:sym typeface="Arial"/>
            </a:endParaRPr>
          </a:p>
        </p:txBody>
      </p:sp>
      <p:grpSp>
        <p:nvGrpSpPr>
          <p:cNvPr id="501" name="Google Shape;501;p44"/>
          <p:cNvGrpSpPr/>
          <p:nvPr/>
        </p:nvGrpSpPr>
        <p:grpSpPr>
          <a:xfrm>
            <a:off x="332041" y="1780183"/>
            <a:ext cx="577267" cy="524788"/>
            <a:chOff x="4053784" y="3651306"/>
            <a:chExt cx="577267" cy="524788"/>
          </a:xfrm>
        </p:grpSpPr>
        <p:sp>
          <p:nvSpPr>
            <p:cNvPr id="502" name="Google Shape;502;p44"/>
            <p:cNvSpPr/>
            <p:nvPr/>
          </p:nvSpPr>
          <p:spPr>
            <a:xfrm>
              <a:off x="4053784" y="3651306"/>
              <a:ext cx="577267" cy="524788"/>
            </a:xfrm>
            <a:prstGeom prst="roundRect">
              <a:avLst>
                <a:gd name="adj" fmla="val 0"/>
              </a:avLst>
            </a:prstGeom>
            <a:solidFill>
              <a:srgbClr val="3469B1"/>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03" name="Google Shape;503;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04" name="Google Shape;504;p44"/>
          <p:cNvSpPr txBox="1"/>
          <p:nvPr/>
        </p:nvSpPr>
        <p:spPr>
          <a:xfrm>
            <a:off x="235791" y="1284697"/>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Input-to-Idea </a:t>
            </a:r>
            <a:br>
              <a:rPr lang="en-US" sz="1200" b="1" i="0" u="none" strike="noStrike" cap="none">
                <a:solidFill>
                  <a:srgbClr val="3469B1"/>
                </a:solidFill>
                <a:latin typeface="Century Gothic"/>
                <a:ea typeface="Century Gothic"/>
                <a:cs typeface="Century Gothic"/>
                <a:sym typeface="Century Gothic"/>
              </a:rPr>
            </a:br>
            <a:r>
              <a:rPr lang="en-US" sz="1200" b="1" i="0" u="none" strike="noStrike" cap="none">
                <a:solidFill>
                  <a:srgbClr val="3469B1"/>
                </a:solidFill>
                <a:latin typeface="Century Gothic"/>
                <a:ea typeface="Century Gothic"/>
                <a:cs typeface="Century Gothic"/>
                <a:sym typeface="Century Gothic"/>
              </a:rPr>
              <a:t>Parser Agent</a:t>
            </a:r>
            <a:endParaRPr sz="1400" b="0" i="0" u="none" strike="noStrike" cap="none">
              <a:solidFill>
                <a:srgbClr val="000000"/>
              </a:solidFill>
              <a:latin typeface="Arial"/>
              <a:ea typeface="Arial"/>
              <a:cs typeface="Arial"/>
              <a:sym typeface="Arial"/>
            </a:endParaRPr>
          </a:p>
        </p:txBody>
      </p:sp>
      <p:grpSp>
        <p:nvGrpSpPr>
          <p:cNvPr id="505" name="Google Shape;505;p44"/>
          <p:cNvGrpSpPr/>
          <p:nvPr/>
        </p:nvGrpSpPr>
        <p:grpSpPr>
          <a:xfrm>
            <a:off x="332041" y="3910133"/>
            <a:ext cx="577267" cy="524788"/>
            <a:chOff x="4053784" y="3651306"/>
            <a:chExt cx="577267" cy="524788"/>
          </a:xfrm>
        </p:grpSpPr>
        <p:sp>
          <p:nvSpPr>
            <p:cNvPr id="506" name="Google Shape;506;p44"/>
            <p:cNvSpPr/>
            <p:nvPr/>
          </p:nvSpPr>
          <p:spPr>
            <a:xfrm>
              <a:off x="4053784" y="3651306"/>
              <a:ext cx="577267" cy="524788"/>
            </a:xfrm>
            <a:prstGeom prst="roundRect">
              <a:avLst>
                <a:gd name="adj" fmla="val 0"/>
              </a:avLst>
            </a:prstGeom>
            <a:solidFill>
              <a:srgbClr val="595959"/>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07" name="Google Shape;507;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08" name="Google Shape;508;p44"/>
          <p:cNvSpPr txBox="1"/>
          <p:nvPr/>
        </p:nvSpPr>
        <p:spPr>
          <a:xfrm>
            <a:off x="235791" y="3406245"/>
            <a:ext cx="1621954" cy="481414"/>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Idea-to-Insight Evaluator Agent</a:t>
            </a:r>
            <a:endParaRPr sz="1400" b="0" i="0" u="none" strike="noStrike" cap="none">
              <a:solidFill>
                <a:srgbClr val="000000"/>
              </a:solidFill>
              <a:latin typeface="Arial"/>
              <a:ea typeface="Arial"/>
              <a:cs typeface="Arial"/>
              <a:sym typeface="Arial"/>
            </a:endParaRPr>
          </a:p>
        </p:txBody>
      </p:sp>
      <p:grpSp>
        <p:nvGrpSpPr>
          <p:cNvPr id="509" name="Google Shape;509;p44"/>
          <p:cNvGrpSpPr/>
          <p:nvPr/>
        </p:nvGrpSpPr>
        <p:grpSpPr>
          <a:xfrm>
            <a:off x="332041" y="5490780"/>
            <a:ext cx="577267" cy="524788"/>
            <a:chOff x="4053784" y="3651306"/>
            <a:chExt cx="577267" cy="524788"/>
          </a:xfrm>
        </p:grpSpPr>
        <p:sp>
          <p:nvSpPr>
            <p:cNvPr id="510" name="Google Shape;510;p44"/>
            <p:cNvSpPr/>
            <p:nvPr/>
          </p:nvSpPr>
          <p:spPr>
            <a:xfrm>
              <a:off x="4053784" y="3651306"/>
              <a:ext cx="577267" cy="524788"/>
            </a:xfrm>
            <a:prstGeom prst="roundRect">
              <a:avLst>
                <a:gd name="adj" fmla="val 0"/>
              </a:avLst>
            </a:prstGeom>
            <a:solidFill>
              <a:srgbClr val="28246F"/>
            </a:solidFill>
            <a:ln w="9525" cap="flat" cmpd="sng">
              <a:solidFill>
                <a:srgbClr val="3469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Century Gothic"/>
                <a:ea typeface="Century Gothic"/>
                <a:cs typeface="Century Gothic"/>
                <a:sym typeface="Century Gothic"/>
              </a:endParaRPr>
            </a:p>
          </p:txBody>
        </p:sp>
        <p:sp>
          <p:nvSpPr>
            <p:cNvPr id="511" name="Google Shape;511;p44"/>
            <p:cNvSpPr/>
            <p:nvPr/>
          </p:nvSpPr>
          <p:spPr>
            <a:xfrm>
              <a:off x="4185556" y="3756137"/>
              <a:ext cx="294473" cy="315127"/>
            </a:xfrm>
            <a:custGeom>
              <a:avLst/>
              <a:gdLst/>
              <a:ahLst/>
              <a:cxnLst/>
              <a:rect l="l" t="t" r="r" b="b"/>
              <a:pathLst>
                <a:path w="5594" h="6000" extrusionOk="0">
                  <a:moveTo>
                    <a:pt x="4577" y="3966"/>
                  </a:moveTo>
                  <a:cubicBezTo>
                    <a:pt x="4305" y="3966"/>
                    <a:pt x="4050" y="4072"/>
                    <a:pt x="3858" y="4264"/>
                  </a:cubicBezTo>
                  <a:cubicBezTo>
                    <a:pt x="3804" y="4317"/>
                    <a:pt x="3758" y="4376"/>
                    <a:pt x="3719" y="4438"/>
                  </a:cubicBezTo>
                  <a:cubicBezTo>
                    <a:pt x="1961" y="3371"/>
                    <a:pt x="1961" y="3371"/>
                    <a:pt x="1961" y="3371"/>
                  </a:cubicBezTo>
                  <a:cubicBezTo>
                    <a:pt x="2008" y="3255"/>
                    <a:pt x="2034" y="3128"/>
                    <a:pt x="2034" y="2996"/>
                  </a:cubicBezTo>
                  <a:cubicBezTo>
                    <a:pt x="2034" y="2863"/>
                    <a:pt x="2008" y="2736"/>
                    <a:pt x="1962" y="2620"/>
                  </a:cubicBezTo>
                  <a:cubicBezTo>
                    <a:pt x="3719" y="1561"/>
                    <a:pt x="3719" y="1561"/>
                    <a:pt x="3719" y="1561"/>
                  </a:cubicBezTo>
                  <a:cubicBezTo>
                    <a:pt x="3900" y="1845"/>
                    <a:pt x="4216" y="2034"/>
                    <a:pt x="4577" y="2034"/>
                  </a:cubicBezTo>
                  <a:cubicBezTo>
                    <a:pt x="5137" y="2034"/>
                    <a:pt x="5594" y="1578"/>
                    <a:pt x="5594" y="1017"/>
                  </a:cubicBezTo>
                  <a:cubicBezTo>
                    <a:pt x="5594" y="456"/>
                    <a:pt x="5137" y="0"/>
                    <a:pt x="4577" y="0"/>
                  </a:cubicBezTo>
                  <a:cubicBezTo>
                    <a:pt x="4016" y="0"/>
                    <a:pt x="3560" y="456"/>
                    <a:pt x="3560" y="1017"/>
                  </a:cubicBezTo>
                  <a:cubicBezTo>
                    <a:pt x="3560" y="1145"/>
                    <a:pt x="3584" y="1267"/>
                    <a:pt x="3628" y="1379"/>
                  </a:cubicBezTo>
                  <a:cubicBezTo>
                    <a:pt x="1868" y="2439"/>
                    <a:pt x="1868" y="2439"/>
                    <a:pt x="1868" y="2439"/>
                  </a:cubicBezTo>
                  <a:cubicBezTo>
                    <a:pt x="1686" y="2162"/>
                    <a:pt x="1373" y="1979"/>
                    <a:pt x="1017" y="1979"/>
                  </a:cubicBezTo>
                  <a:cubicBezTo>
                    <a:pt x="457" y="1979"/>
                    <a:pt x="0" y="2435"/>
                    <a:pt x="0" y="2996"/>
                  </a:cubicBezTo>
                  <a:cubicBezTo>
                    <a:pt x="0" y="3556"/>
                    <a:pt x="457" y="4012"/>
                    <a:pt x="1017" y="4012"/>
                  </a:cubicBezTo>
                  <a:cubicBezTo>
                    <a:pt x="1373" y="4012"/>
                    <a:pt x="1686" y="3829"/>
                    <a:pt x="1868" y="3552"/>
                  </a:cubicBezTo>
                  <a:cubicBezTo>
                    <a:pt x="3627" y="4620"/>
                    <a:pt x="3627" y="4620"/>
                    <a:pt x="3627" y="4620"/>
                  </a:cubicBezTo>
                  <a:cubicBezTo>
                    <a:pt x="3584" y="4735"/>
                    <a:pt x="3560" y="4857"/>
                    <a:pt x="3560" y="4983"/>
                  </a:cubicBezTo>
                  <a:cubicBezTo>
                    <a:pt x="3560" y="5255"/>
                    <a:pt x="3665" y="5510"/>
                    <a:pt x="3858" y="5702"/>
                  </a:cubicBezTo>
                  <a:cubicBezTo>
                    <a:pt x="4050" y="5894"/>
                    <a:pt x="4305" y="6000"/>
                    <a:pt x="4577" y="6000"/>
                  </a:cubicBezTo>
                  <a:cubicBezTo>
                    <a:pt x="4848" y="6000"/>
                    <a:pt x="5104" y="5894"/>
                    <a:pt x="5296" y="5702"/>
                  </a:cubicBezTo>
                  <a:cubicBezTo>
                    <a:pt x="5488" y="5510"/>
                    <a:pt x="5594" y="5255"/>
                    <a:pt x="5594" y="4983"/>
                  </a:cubicBezTo>
                  <a:cubicBezTo>
                    <a:pt x="5594" y="4711"/>
                    <a:pt x="5488" y="4456"/>
                    <a:pt x="5296" y="4264"/>
                  </a:cubicBezTo>
                  <a:cubicBezTo>
                    <a:pt x="5104" y="4072"/>
                    <a:pt x="4848" y="3966"/>
                    <a:pt x="4577" y="396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rgbClr val="000000"/>
                </a:solidFill>
                <a:latin typeface="Calibri"/>
                <a:ea typeface="Calibri"/>
                <a:cs typeface="Calibri"/>
                <a:sym typeface="Calibri"/>
              </a:endParaRPr>
            </a:p>
          </p:txBody>
        </p:sp>
      </p:grpSp>
      <p:sp>
        <p:nvSpPr>
          <p:cNvPr id="512" name="Google Shape;512;p44"/>
          <p:cNvSpPr txBox="1"/>
          <p:nvPr/>
        </p:nvSpPr>
        <p:spPr>
          <a:xfrm>
            <a:off x="235791" y="4791240"/>
            <a:ext cx="1362003" cy="684546"/>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Insight Categorization Agent</a:t>
            </a:r>
            <a:endParaRPr sz="1400" b="0" i="0" u="none" strike="noStrike" cap="none">
              <a:solidFill>
                <a:srgbClr val="000000"/>
              </a:solidFill>
              <a:latin typeface="Arial"/>
              <a:ea typeface="Arial"/>
              <a:cs typeface="Arial"/>
              <a:sym typeface="Arial"/>
            </a:endParaRPr>
          </a:p>
        </p:txBody>
      </p:sp>
      <p:sp>
        <p:nvSpPr>
          <p:cNvPr id="513" name="Google Shape;513;p44"/>
          <p:cNvSpPr/>
          <p:nvPr/>
        </p:nvSpPr>
        <p:spPr>
          <a:xfrm>
            <a:off x="1955291" y="1366787"/>
            <a:ext cx="9710801" cy="950556"/>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1000" b="1">
                <a:solidFill>
                  <a:srgbClr val="28246F"/>
                </a:solidFill>
                <a:latin typeface="Century Gothic"/>
              </a:rPr>
              <a:t>Happened to see Bichael Muble at the Starbucks outside the congress hall. Note to self, he likes to drink matcha frappuccino with lavendar cold-foam. After catching up a bit, he mentioned that formulary reviews at their institution have been pushed back repeatedly, which is slowing adoption of new therapies. They also observed competitor reps spinning head-to-head trial data in ways that confuse less experienced staff. As we were closing the discussion, he told me a funny story about one of his bald patients experiencing rapid hair regrowth while on epco. The patient joked that that the hair made him look 20 years younger! He wanted to reconvene next quarter to hear about any new findings.</a:t>
            </a:r>
          </a:p>
        </p:txBody>
      </p:sp>
      <p:sp>
        <p:nvSpPr>
          <p:cNvPr id="514" name="Google Shape;514;p44"/>
          <p:cNvSpPr txBox="1"/>
          <p:nvPr/>
        </p:nvSpPr>
        <p:spPr>
          <a:xfrm rot="-5400000">
            <a:off x="1261269" y="1702924"/>
            <a:ext cx="950556"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Raw Input</a:t>
            </a:r>
            <a:endParaRPr sz="1400" b="0" i="0" u="none" strike="noStrike" cap="none">
              <a:solidFill>
                <a:srgbClr val="000000"/>
              </a:solidFill>
              <a:latin typeface="Arial"/>
              <a:ea typeface="Arial"/>
              <a:cs typeface="Arial"/>
              <a:sym typeface="Arial"/>
            </a:endParaRPr>
          </a:p>
        </p:txBody>
      </p:sp>
      <p:sp>
        <p:nvSpPr>
          <p:cNvPr id="515" name="Google Shape;515;p44"/>
          <p:cNvSpPr/>
          <p:nvPr/>
        </p:nvSpPr>
        <p:spPr>
          <a:xfrm>
            <a:off x="1955292" y="2591295"/>
            <a:ext cx="1692600" cy="73140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After catching up a bit, he mentioned that formulary reviews at their institution have been pushed back repeatedly, which is slowing adoption of new therapies.</a:t>
            </a:r>
          </a:p>
        </p:txBody>
      </p:sp>
      <p:sp>
        <p:nvSpPr>
          <p:cNvPr id="516" name="Google Shape;516;p44"/>
          <p:cNvSpPr/>
          <p:nvPr/>
        </p:nvSpPr>
        <p:spPr>
          <a:xfrm>
            <a:off x="3959821"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They also observed competitor reps spinning head-to-head trial data in ways that confuse less experienced staff.</a:t>
            </a:r>
          </a:p>
        </p:txBody>
      </p:sp>
      <p:sp>
        <p:nvSpPr>
          <p:cNvPr id="517" name="Google Shape;517;p44"/>
          <p:cNvSpPr/>
          <p:nvPr/>
        </p:nvSpPr>
        <p:spPr>
          <a:xfrm>
            <a:off x="5964350"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Happened to see Bichael Muble at the Starbucks outside the congress hall. Note to self, he likes to drink matcha frappuccino with lavendar cold-foam.</a:t>
            </a:r>
          </a:p>
        </p:txBody>
      </p:sp>
      <p:sp>
        <p:nvSpPr>
          <p:cNvPr id="518" name="Google Shape;518;p44"/>
          <p:cNvSpPr/>
          <p:nvPr/>
        </p:nvSpPr>
        <p:spPr>
          <a:xfrm>
            <a:off x="7968879"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700" b="1">
                <a:solidFill>
                  <a:srgbClr val="28246F"/>
                </a:solidFill>
                <a:latin typeface="Century Gothic"/>
              </a:rPr>
              <a:t>He wanted to reconvene next quarter to hear about any new findings.</a:t>
            </a:r>
          </a:p>
        </p:txBody>
      </p:sp>
      <p:sp>
        <p:nvSpPr>
          <p:cNvPr id="519" name="Google Shape;519;p44"/>
          <p:cNvSpPr/>
          <p:nvPr/>
        </p:nvSpPr>
        <p:spPr>
          <a:xfrm>
            <a:off x="9973408" y="2591295"/>
            <a:ext cx="1692684" cy="731520"/>
          </a:xfrm>
          <a:prstGeom prst="rect">
            <a:avLst/>
          </a:prstGeom>
          <a:solidFill>
            <a:schemeClr val="lt1"/>
          </a:solidFill>
          <a:ln w="38100" cap="flat" cmpd="sng">
            <a:solidFill>
              <a:srgbClr val="3469B1"/>
            </a:solidFill>
            <a:prstDash val="solid"/>
            <a:miter lim="800000"/>
            <a:headEnd type="none" w="sm" len="sm"/>
            <a:tailEnd type="none" w="sm" len="sm"/>
          </a:ln>
        </p:spPr>
        <p:txBody>
          <a:bodyPr spcFirstLastPara="1" wrap="square" lIns="45700" tIns="45700" rIns="45700" bIns="45700" anchor="ctr" anchorCtr="0">
            <a:noAutofit/>
          </a:bodyPr>
          <a:lstStyle/>
          <a:p>
            <a:r>
              <a:rPr sz="600" b="1">
                <a:solidFill>
                  <a:srgbClr val="28246F"/>
                </a:solidFill>
                <a:latin typeface="Century Gothic"/>
              </a:rPr>
              <a:t>As we were closing the discussion, he told me a funny story about one of his bald patients experiencing rapid hair regrowth while on epco. The patient joked that that the hair made him look 20 years younger!</a:t>
            </a:r>
          </a:p>
        </p:txBody>
      </p:sp>
      <p:cxnSp>
        <p:nvCxnSpPr>
          <p:cNvPr id="520" name="Google Shape;520;p44"/>
          <p:cNvCxnSpPr>
            <a:stCxn id="513" idx="2"/>
            <a:endCxn id="515" idx="0"/>
          </p:cNvCxnSpPr>
          <p:nvPr/>
        </p:nvCxnSpPr>
        <p:spPr>
          <a:xfrm rot="5400000">
            <a:off x="4669141"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521" name="Google Shape;521;p44"/>
          <p:cNvCxnSpPr>
            <a:stCxn id="513" idx="2"/>
            <a:endCxn id="517" idx="0"/>
          </p:cNvCxnSpPr>
          <p:nvPr/>
        </p:nvCxnSpPr>
        <p:spPr>
          <a:xfrm>
            <a:off x="6810691" y="2317343"/>
            <a:ext cx="0" cy="273900"/>
          </a:xfrm>
          <a:prstGeom prst="straightConnector1">
            <a:avLst/>
          </a:prstGeom>
          <a:noFill/>
          <a:ln w="9525" cap="flat" cmpd="sng">
            <a:solidFill>
              <a:srgbClr val="7F7F7F"/>
            </a:solidFill>
            <a:prstDash val="dashDot"/>
            <a:miter lim="800000"/>
            <a:headEnd type="none" w="sm" len="sm"/>
            <a:tailEnd type="triangle" w="med" len="med"/>
          </a:ln>
        </p:spPr>
      </p:cxnSp>
      <p:cxnSp>
        <p:nvCxnSpPr>
          <p:cNvPr id="522" name="Google Shape;522;p44"/>
          <p:cNvCxnSpPr>
            <a:stCxn id="513" idx="2"/>
            <a:endCxn id="516" idx="0"/>
          </p:cNvCxnSpPr>
          <p:nvPr/>
        </p:nvCxnSpPr>
        <p:spPr>
          <a:xfrm rot="5400000">
            <a:off x="5671441" y="1451993"/>
            <a:ext cx="273900" cy="2004600"/>
          </a:xfrm>
          <a:prstGeom prst="bentConnector3">
            <a:avLst>
              <a:gd name="adj1" fmla="val 50010"/>
            </a:avLst>
          </a:prstGeom>
          <a:noFill/>
          <a:ln w="9525" cap="flat" cmpd="sng">
            <a:solidFill>
              <a:srgbClr val="7F7F7F"/>
            </a:solidFill>
            <a:prstDash val="dashDot"/>
            <a:miter lim="800000"/>
            <a:headEnd type="none" w="sm" len="sm"/>
            <a:tailEnd type="triangle" w="med" len="med"/>
          </a:ln>
        </p:spPr>
      </p:cxnSp>
      <p:cxnSp>
        <p:nvCxnSpPr>
          <p:cNvPr id="523" name="Google Shape;523;p44"/>
          <p:cNvCxnSpPr>
            <a:stCxn id="513" idx="2"/>
            <a:endCxn id="518" idx="0"/>
          </p:cNvCxnSpPr>
          <p:nvPr/>
        </p:nvCxnSpPr>
        <p:spPr>
          <a:xfrm rot="-5400000" flipH="1">
            <a:off x="7676042" y="1451993"/>
            <a:ext cx="273900" cy="20046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cxnSp>
        <p:nvCxnSpPr>
          <p:cNvPr id="524" name="Google Shape;524;p44"/>
          <p:cNvCxnSpPr>
            <a:stCxn id="513" idx="2"/>
            <a:endCxn id="519" idx="0"/>
          </p:cNvCxnSpPr>
          <p:nvPr/>
        </p:nvCxnSpPr>
        <p:spPr>
          <a:xfrm rot="-5400000" flipH="1">
            <a:off x="8678342" y="449693"/>
            <a:ext cx="273900" cy="4009200"/>
          </a:xfrm>
          <a:prstGeom prst="bentConnector3">
            <a:avLst>
              <a:gd name="adj1" fmla="val 50009"/>
            </a:avLst>
          </a:prstGeom>
          <a:noFill/>
          <a:ln w="9525" cap="flat" cmpd="sng">
            <a:solidFill>
              <a:srgbClr val="7F7F7F"/>
            </a:solidFill>
            <a:prstDash val="dashDot"/>
            <a:miter lim="800000"/>
            <a:headEnd type="none" w="sm" len="sm"/>
            <a:tailEnd type="triangle" w="med" len="med"/>
          </a:ln>
        </p:spPr>
      </p:cxnSp>
      <p:sp>
        <p:nvSpPr>
          <p:cNvPr id="525" name="Google Shape;525;p44"/>
          <p:cNvSpPr/>
          <p:nvPr/>
        </p:nvSpPr>
        <p:spPr>
          <a:xfrm>
            <a:off x="1955291"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26" name="Google Shape;526;p44"/>
          <p:cNvSpPr/>
          <p:nvPr/>
        </p:nvSpPr>
        <p:spPr>
          <a:xfrm>
            <a:off x="3959820"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27" name="Google Shape;527;p44"/>
          <p:cNvSpPr/>
          <p:nvPr/>
        </p:nvSpPr>
        <p:spPr>
          <a:xfrm>
            <a:off x="5964349"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528" name="Google Shape;528;p44"/>
          <p:cNvSpPr/>
          <p:nvPr/>
        </p:nvSpPr>
        <p:spPr>
          <a:xfrm>
            <a:off x="7968878"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No</a:t>
            </a:r>
            <a:endParaRPr sz="1400" b="0" i="0" u="none" strike="noStrike" cap="none">
              <a:solidFill>
                <a:srgbClr val="000000"/>
              </a:solidFill>
              <a:latin typeface="Arial"/>
              <a:ea typeface="Arial"/>
              <a:cs typeface="Arial"/>
              <a:sym typeface="Arial"/>
            </a:endParaRPr>
          </a:p>
        </p:txBody>
      </p:sp>
      <p:sp>
        <p:nvSpPr>
          <p:cNvPr id="529" name="Google Shape;529;p44"/>
          <p:cNvSpPr/>
          <p:nvPr/>
        </p:nvSpPr>
        <p:spPr>
          <a:xfrm>
            <a:off x="9973407" y="3573162"/>
            <a:ext cx="1692684" cy="315553"/>
          </a:xfrm>
          <a:prstGeom prst="rect">
            <a:avLst/>
          </a:prstGeom>
          <a:solidFill>
            <a:srgbClr val="595959"/>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Yes</a:t>
            </a:r>
            <a:endParaRPr sz="1400" b="0" i="0" u="none" strike="noStrike" cap="none">
              <a:solidFill>
                <a:srgbClr val="000000"/>
              </a:solidFill>
              <a:latin typeface="Arial"/>
              <a:ea typeface="Arial"/>
              <a:cs typeface="Arial"/>
              <a:sym typeface="Arial"/>
            </a:endParaRPr>
          </a:p>
        </p:txBody>
      </p:sp>
      <p:sp>
        <p:nvSpPr>
          <p:cNvPr id="530" name="Google Shape;530;p44"/>
          <p:cNvSpPr txBox="1"/>
          <p:nvPr/>
        </p:nvSpPr>
        <p:spPr>
          <a:xfrm rot="-5400000">
            <a:off x="1394389" y="2794313"/>
            <a:ext cx="684317"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469B1"/>
                </a:solidFill>
                <a:latin typeface="Century Gothic"/>
                <a:ea typeface="Century Gothic"/>
                <a:cs typeface="Century Gothic"/>
                <a:sym typeface="Century Gothic"/>
              </a:rPr>
              <a:t>Ideas</a:t>
            </a:r>
            <a:endParaRPr sz="1400" b="0" i="0" u="none" strike="noStrike" cap="none">
              <a:solidFill>
                <a:srgbClr val="000000"/>
              </a:solidFill>
              <a:latin typeface="Arial"/>
              <a:ea typeface="Arial"/>
              <a:cs typeface="Arial"/>
              <a:sym typeface="Arial"/>
            </a:endParaRPr>
          </a:p>
        </p:txBody>
      </p:sp>
      <p:sp>
        <p:nvSpPr>
          <p:cNvPr id="531" name="Google Shape;531;p44"/>
          <p:cNvSpPr/>
          <p:nvPr/>
        </p:nvSpPr>
        <p:spPr>
          <a:xfrm>
            <a:off x="1955291"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Highlights an access barrier affecting therapy adoption that could inform Medical Affairs engagement strategy.</a:t>
            </a:r>
          </a:p>
        </p:txBody>
      </p:sp>
      <p:sp>
        <p:nvSpPr>
          <p:cNvPr id="532" name="Google Shape;532;p44"/>
          <p:cNvSpPr/>
          <p:nvPr/>
        </p:nvSpPr>
        <p:spPr>
          <a:xfrm>
            <a:off x="3959820"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Reveals competitive misinformation creating educational gaps among clinical staff, actionable for Medical Affairs education initiatives.</a:t>
            </a:r>
          </a:p>
        </p:txBody>
      </p:sp>
      <p:sp>
        <p:nvSpPr>
          <p:cNvPr id="533" name="Google Shape;533;p44"/>
          <p:cNvSpPr/>
          <p:nvPr/>
        </p:nvSpPr>
        <p:spPr>
          <a:xfrm>
            <a:off x="5964349"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Personal beverage preferences are trivial context unrelated to medical insights.</a:t>
            </a:r>
          </a:p>
        </p:txBody>
      </p:sp>
      <p:sp>
        <p:nvSpPr>
          <p:cNvPr id="534" name="Google Shape;534;p44"/>
          <p:cNvSpPr/>
          <p:nvPr/>
        </p:nvSpPr>
        <p:spPr>
          <a:xfrm>
            <a:off x="7968878"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Future meeting logistics without substantive medical or strategic content.</a:t>
            </a:r>
          </a:p>
        </p:txBody>
      </p:sp>
      <p:sp>
        <p:nvSpPr>
          <p:cNvPr id="535" name="Google Shape;535;p44"/>
          <p:cNvSpPr/>
          <p:nvPr/>
        </p:nvSpPr>
        <p:spPr>
          <a:xfrm>
            <a:off x="9973407" y="3888716"/>
            <a:ext cx="1692684" cy="928378"/>
          </a:xfrm>
          <a:prstGeom prst="rect">
            <a:avLst/>
          </a:prstGeom>
          <a:solidFill>
            <a:schemeClr val="lt1"/>
          </a:solidFill>
          <a:ln w="38100" cap="flat" cmpd="sng">
            <a:solidFill>
              <a:srgbClr val="3F3F3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Describes an unexpected beneficial outcome (hair regrowth) in a patient on epcoritamab, meeting AE criteria for any unintended medical occurrence during product use.</a:t>
            </a:r>
          </a:p>
        </p:txBody>
      </p:sp>
      <p:sp>
        <p:nvSpPr>
          <p:cNvPr id="536" name="Google Shape;536;p44"/>
          <p:cNvSpPr txBox="1"/>
          <p:nvPr/>
        </p:nvSpPr>
        <p:spPr>
          <a:xfrm rot="-5400000">
            <a:off x="1005207" y="4033387"/>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3F3F3F"/>
                </a:solidFill>
                <a:latin typeface="Century Gothic"/>
                <a:ea typeface="Century Gothic"/>
                <a:cs typeface="Century Gothic"/>
                <a:sym typeface="Century Gothic"/>
              </a:rPr>
              <a:t>Why?  Valuable?</a:t>
            </a:r>
            <a:endParaRPr sz="1400" b="0" i="0" u="none" strike="noStrike" cap="none">
              <a:solidFill>
                <a:srgbClr val="000000"/>
              </a:solidFill>
              <a:latin typeface="Arial"/>
              <a:ea typeface="Arial"/>
              <a:cs typeface="Arial"/>
              <a:sym typeface="Arial"/>
            </a:endParaRPr>
          </a:p>
        </p:txBody>
      </p:sp>
      <p:sp>
        <p:nvSpPr>
          <p:cNvPr id="537" name="Google Shape;537;p44"/>
          <p:cNvSpPr/>
          <p:nvPr/>
        </p:nvSpPr>
        <p:spPr>
          <a:xfrm>
            <a:off x="1959881"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algn="ctr"/>
            <a:r>
              <a:rPr sz="1000">
                <a:solidFill>
                  <a:srgbClr val="FFFFFF"/>
                </a:solidFill>
                <a:latin typeface="Century Gothic"/>
              </a:rPr>
              <a:t>Access Insights</a:t>
            </a:r>
          </a:p>
        </p:txBody>
      </p:sp>
      <p:sp>
        <p:nvSpPr>
          <p:cNvPr id="538" name="Google Shape;538;p44"/>
          <p:cNvSpPr/>
          <p:nvPr/>
        </p:nvSpPr>
        <p:spPr>
          <a:xfrm>
            <a:off x="3964410"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algn="ctr"/>
            <a:r>
              <a:rPr sz="1000" dirty="0">
                <a:solidFill>
                  <a:srgbClr val="FFFFFF"/>
                </a:solidFill>
                <a:latin typeface="Century Gothic"/>
              </a:rPr>
              <a:t>Competitive Insights</a:t>
            </a:r>
            <a:r>
              <a:rPr lang="en-US" sz="1000" dirty="0">
                <a:solidFill>
                  <a:srgbClr val="FFFFFF"/>
                </a:solidFill>
                <a:latin typeface="Century Gothic"/>
              </a:rPr>
              <a:t> </a:t>
            </a:r>
            <a:br>
              <a:rPr lang="en-US" sz="1000" dirty="0">
                <a:solidFill>
                  <a:srgbClr val="FFFFFF"/>
                </a:solidFill>
                <a:latin typeface="Century Gothic"/>
              </a:rPr>
            </a:br>
            <a:r>
              <a:rPr lang="en-US" sz="1000" dirty="0">
                <a:solidFill>
                  <a:srgbClr val="FFFFFF"/>
                </a:solidFill>
                <a:latin typeface="Century Gothic"/>
              </a:rPr>
              <a:t>&amp; </a:t>
            </a:r>
            <a:r>
              <a:rPr sz="1000" dirty="0">
                <a:solidFill>
                  <a:srgbClr val="FFFFFF"/>
                </a:solidFill>
                <a:latin typeface="Century Gothic"/>
              </a:rPr>
              <a:t> Education</a:t>
            </a:r>
            <a:r>
              <a:rPr lang="en-US" sz="1000" dirty="0">
                <a:solidFill>
                  <a:srgbClr val="FFFFFF"/>
                </a:solidFill>
                <a:latin typeface="Century Gothic"/>
              </a:rPr>
              <a:t> Insights</a:t>
            </a:r>
            <a:endParaRPr sz="1000" dirty="0">
              <a:solidFill>
                <a:srgbClr val="FFFFFF"/>
              </a:solidFill>
              <a:latin typeface="Century Gothic"/>
            </a:endParaRPr>
          </a:p>
        </p:txBody>
      </p:sp>
      <p:sp>
        <p:nvSpPr>
          <p:cNvPr id="539" name="Google Shape;539;p44"/>
          <p:cNvSpPr/>
          <p:nvPr/>
        </p:nvSpPr>
        <p:spPr>
          <a:xfrm>
            <a:off x="5968939" y="5134955"/>
            <a:ext cx="1692684" cy="315553"/>
          </a:xfrm>
          <a:prstGeom prst="rect">
            <a:avLst/>
          </a:prstGeom>
          <a:solidFill>
            <a:srgbClr val="28246F"/>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Century Gothic"/>
                <a:ea typeface="Century Gothic"/>
                <a:cs typeface="Century Gothic"/>
                <a:sym typeface="Century Gothic"/>
              </a:rPr>
              <a:t>N/A</a:t>
            </a:r>
            <a:endParaRPr sz="1400" b="0" i="0" u="none" strike="noStrike" cap="none">
              <a:solidFill>
                <a:srgbClr val="000000"/>
              </a:solidFill>
              <a:latin typeface="Arial"/>
              <a:ea typeface="Arial"/>
              <a:cs typeface="Arial"/>
              <a:sym typeface="Arial"/>
            </a:endParaRPr>
          </a:p>
        </p:txBody>
      </p:sp>
      <p:sp>
        <p:nvSpPr>
          <p:cNvPr id="540" name="Google Shape;540;p44"/>
          <p:cNvSpPr/>
          <p:nvPr/>
        </p:nvSpPr>
        <p:spPr>
          <a:xfrm>
            <a:off x="8250369" y="5134950"/>
            <a:ext cx="3420300" cy="315600"/>
          </a:xfrm>
          <a:prstGeom prst="rect">
            <a:avLst/>
          </a:prstGeom>
          <a:solidFill>
            <a:srgbClr val="C00000"/>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Century Gothic"/>
                <a:ea typeface="Century Gothic"/>
                <a:cs typeface="Century Gothic"/>
                <a:sym typeface="Century Gothic"/>
              </a:rPr>
              <a:t>Possible AE</a:t>
            </a:r>
            <a:endParaRPr sz="1400" b="0" i="0" u="none" strike="noStrike" cap="none">
              <a:solidFill>
                <a:srgbClr val="000000"/>
              </a:solidFill>
              <a:latin typeface="Arial"/>
              <a:ea typeface="Arial"/>
              <a:cs typeface="Arial"/>
              <a:sym typeface="Arial"/>
            </a:endParaRPr>
          </a:p>
        </p:txBody>
      </p:sp>
      <p:sp>
        <p:nvSpPr>
          <p:cNvPr id="541" name="Google Shape;541;p44"/>
          <p:cNvSpPr/>
          <p:nvPr/>
        </p:nvSpPr>
        <p:spPr>
          <a:xfrm>
            <a:off x="1959881"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This statement describes institutional formulary review delays, which is a classic access barrier affecting drug availability and adoption at the health system level.</a:t>
            </a:r>
          </a:p>
        </p:txBody>
      </p:sp>
      <p:sp>
        <p:nvSpPr>
          <p:cNvPr id="542" name="Google Shape;542;p44"/>
          <p:cNvSpPr/>
          <p:nvPr/>
        </p:nvSpPr>
        <p:spPr>
          <a:xfrm>
            <a:off x="3964410"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r>
              <a:rPr sz="700">
                <a:solidFill>
                  <a:srgbClr val="28246F"/>
                </a:solidFill>
                <a:latin typeface="Century Gothic"/>
              </a:rPr>
              <a:t>Primary focus is on competitor promotional activity and misinformation strategies (Competitive), but also identifies educational needs for clinical staff who are being confused by this messaging (Education).</a:t>
            </a:r>
          </a:p>
        </p:txBody>
      </p:sp>
      <p:sp>
        <p:nvSpPr>
          <p:cNvPr id="543" name="Google Shape;543;p44"/>
          <p:cNvSpPr/>
          <p:nvPr/>
        </p:nvSpPr>
        <p:spPr>
          <a:xfrm>
            <a:off x="5968939" y="5450509"/>
            <a:ext cx="1692684" cy="928378"/>
          </a:xfrm>
          <a:prstGeom prst="rect">
            <a:avLst/>
          </a:prstGeom>
          <a:solidFill>
            <a:schemeClr val="lt1"/>
          </a:solidFill>
          <a:ln w="38100" cap="flat" cmpd="sng">
            <a:solidFill>
              <a:srgbClr val="28246F"/>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rgbClr val="28246F"/>
                </a:solidFill>
                <a:latin typeface="Century Gothic"/>
                <a:ea typeface="Century Gothic"/>
                <a:cs typeface="Century Gothic"/>
                <a:sym typeface="Century Gothic"/>
              </a:rPr>
              <a:t>N/A</a:t>
            </a:r>
            <a:endParaRPr sz="1000" b="0" i="0" u="none" strike="noStrike" cap="none">
              <a:solidFill>
                <a:srgbClr val="28246F"/>
              </a:solidFill>
              <a:latin typeface="Century Gothic"/>
              <a:ea typeface="Century Gothic"/>
              <a:cs typeface="Century Gothic"/>
              <a:sym typeface="Century Gothic"/>
            </a:endParaRPr>
          </a:p>
        </p:txBody>
      </p:sp>
      <p:sp>
        <p:nvSpPr>
          <p:cNvPr id="544" name="Google Shape;544;p44"/>
          <p:cNvSpPr/>
          <p:nvPr/>
        </p:nvSpPr>
        <p:spPr>
          <a:xfrm>
            <a:off x="8250369" y="5450500"/>
            <a:ext cx="3420300" cy="928500"/>
          </a:xfrm>
          <a:prstGeom prst="rect">
            <a:avLst/>
          </a:prstGeom>
          <a:solidFill>
            <a:schemeClr val="lt1"/>
          </a:solidFill>
          <a:ln w="381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r>
              <a:rPr sz="800">
                <a:solidFill>
                  <a:srgbClr val="28246F"/>
                </a:solidFill>
                <a:latin typeface="Century Gothic"/>
              </a:rPr>
              <a:t>This describes an unexpected beneficial outcome (hair regrowth) in a patient on epcoritamab, which meets AE criteria for any unintended medical occurrence during product use. It also provides feedback about the company's own product (epco), making it a Product Insight as well.</a:t>
            </a:r>
          </a:p>
        </p:txBody>
      </p:sp>
      <p:sp>
        <p:nvSpPr>
          <p:cNvPr id="545" name="Google Shape;545;p44"/>
          <p:cNvSpPr txBox="1"/>
          <p:nvPr/>
        </p:nvSpPr>
        <p:spPr>
          <a:xfrm rot="-5400000">
            <a:off x="1005207" y="5614034"/>
            <a:ext cx="1462680" cy="278281"/>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28246F"/>
                </a:solidFill>
                <a:latin typeface="Century Gothic"/>
                <a:ea typeface="Century Gothic"/>
                <a:cs typeface="Century Gothic"/>
                <a:sym typeface="Century Gothic"/>
              </a:rPr>
              <a:t>Why? Category?</a:t>
            </a:r>
            <a:endParaRPr sz="1400" b="0" i="0" u="none" strike="noStrike" cap="none">
              <a:solidFill>
                <a:srgbClr val="000000"/>
              </a:solidFill>
              <a:latin typeface="Arial"/>
              <a:ea typeface="Arial"/>
              <a:cs typeface="Arial"/>
              <a:sym typeface="Arial"/>
            </a:endParaRPr>
          </a:p>
        </p:txBody>
      </p:sp>
      <p:cxnSp>
        <p:nvCxnSpPr>
          <p:cNvPr id="546" name="Google Shape;546;p44"/>
          <p:cNvCxnSpPr>
            <a:stCxn id="517" idx="2"/>
            <a:endCxn id="527" idx="0"/>
          </p:cNvCxnSpPr>
          <p:nvPr/>
        </p:nvCxnSpPr>
        <p:spPr>
          <a:xfrm>
            <a:off x="6810692"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7" name="Google Shape;547;p44"/>
          <p:cNvCxnSpPr>
            <a:stCxn id="518" idx="2"/>
            <a:endCxn id="528" idx="0"/>
          </p:cNvCxnSpPr>
          <p:nvPr/>
        </p:nvCxnSpPr>
        <p:spPr>
          <a:xfrm>
            <a:off x="8815221"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8" name="Google Shape;548;p44"/>
          <p:cNvCxnSpPr>
            <a:stCxn id="519" idx="2"/>
            <a:endCxn id="529" idx="0"/>
          </p:cNvCxnSpPr>
          <p:nvPr/>
        </p:nvCxnSpPr>
        <p:spPr>
          <a:xfrm>
            <a:off x="10819750"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49" name="Google Shape;549;p44"/>
          <p:cNvCxnSpPr>
            <a:stCxn id="516" idx="2"/>
            <a:endCxn id="526" idx="0"/>
          </p:cNvCxnSpPr>
          <p:nvPr/>
        </p:nvCxnSpPr>
        <p:spPr>
          <a:xfrm>
            <a:off x="4806163" y="3322815"/>
            <a:ext cx="0" cy="2502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0" name="Google Shape;550;p44"/>
          <p:cNvCxnSpPr>
            <a:stCxn id="515" idx="2"/>
            <a:endCxn id="525" idx="0"/>
          </p:cNvCxnSpPr>
          <p:nvPr/>
        </p:nvCxnSpPr>
        <p:spPr>
          <a:xfrm>
            <a:off x="2801592" y="3322695"/>
            <a:ext cx="0" cy="2505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1" name="Google Shape;551;p44"/>
          <p:cNvCxnSpPr>
            <a:stCxn id="531" idx="2"/>
            <a:endCxn id="537" idx="0"/>
          </p:cNvCxnSpPr>
          <p:nvPr/>
        </p:nvCxnSpPr>
        <p:spPr>
          <a:xfrm>
            <a:off x="2801633"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2" name="Google Shape;552;p44"/>
          <p:cNvCxnSpPr>
            <a:stCxn id="532" idx="2"/>
            <a:endCxn id="538" idx="0"/>
          </p:cNvCxnSpPr>
          <p:nvPr/>
        </p:nvCxnSpPr>
        <p:spPr>
          <a:xfrm>
            <a:off x="4806162"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3" name="Google Shape;553;p44"/>
          <p:cNvCxnSpPr>
            <a:stCxn id="533" idx="2"/>
            <a:endCxn id="539" idx="0"/>
          </p:cNvCxnSpPr>
          <p:nvPr/>
        </p:nvCxnSpPr>
        <p:spPr>
          <a:xfrm>
            <a:off x="6810691" y="4817094"/>
            <a:ext cx="4500" cy="318000"/>
          </a:xfrm>
          <a:prstGeom prst="straightConnector1">
            <a:avLst/>
          </a:prstGeom>
          <a:noFill/>
          <a:ln w="9525" cap="flat" cmpd="sng">
            <a:solidFill>
              <a:srgbClr val="7F7F7F"/>
            </a:solidFill>
            <a:prstDash val="dashDot"/>
            <a:miter lim="800000"/>
            <a:headEnd type="none" w="sm" len="sm"/>
            <a:tailEnd type="triangle" w="med" len="med"/>
          </a:ln>
        </p:spPr>
      </p:cxnSp>
      <p:cxnSp>
        <p:nvCxnSpPr>
          <p:cNvPr id="554" name="Google Shape;554;p44"/>
          <p:cNvCxnSpPr>
            <a:stCxn id="502" idx="3"/>
            <a:endCxn id="514" idx="0"/>
          </p:cNvCxnSpPr>
          <p:nvPr/>
        </p:nvCxnSpPr>
        <p:spPr>
          <a:xfrm rot="10800000" flipH="1">
            <a:off x="909308" y="1842177"/>
            <a:ext cx="688200" cy="2004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555" name="Google Shape;555;p44"/>
          <p:cNvCxnSpPr>
            <a:stCxn id="502" idx="3"/>
            <a:endCxn id="530" idx="0"/>
          </p:cNvCxnSpPr>
          <p:nvPr/>
        </p:nvCxnSpPr>
        <p:spPr>
          <a:xfrm>
            <a:off x="909308" y="2042577"/>
            <a:ext cx="688200" cy="891000"/>
          </a:xfrm>
          <a:prstGeom prst="bentConnector3">
            <a:avLst>
              <a:gd name="adj1" fmla="val 49993"/>
            </a:avLst>
          </a:prstGeom>
          <a:noFill/>
          <a:ln w="38100" cap="flat" cmpd="sng">
            <a:solidFill>
              <a:srgbClr val="3469B1"/>
            </a:solidFill>
            <a:prstDash val="solid"/>
            <a:miter lim="800000"/>
            <a:headEnd type="none" w="sm" len="sm"/>
            <a:tailEnd type="triangle" w="med" len="med"/>
          </a:ln>
        </p:spPr>
      </p:cxnSp>
      <p:cxnSp>
        <p:nvCxnSpPr>
          <p:cNvPr id="556" name="Google Shape;556;p44"/>
          <p:cNvCxnSpPr>
            <a:stCxn id="510" idx="3"/>
            <a:endCxn id="545" idx="0"/>
          </p:cNvCxnSpPr>
          <p:nvPr/>
        </p:nvCxnSpPr>
        <p:spPr>
          <a:xfrm>
            <a:off x="909308" y="5753174"/>
            <a:ext cx="688200" cy="0"/>
          </a:xfrm>
          <a:prstGeom prst="straightConnector1">
            <a:avLst/>
          </a:prstGeom>
          <a:noFill/>
          <a:ln w="38100" cap="flat" cmpd="sng">
            <a:solidFill>
              <a:srgbClr val="28246F"/>
            </a:solidFill>
            <a:prstDash val="solid"/>
            <a:miter lim="800000"/>
            <a:headEnd type="none" w="sm" len="sm"/>
            <a:tailEnd type="triangle" w="med" len="med"/>
          </a:ln>
        </p:spPr>
      </p:cxnSp>
      <p:cxnSp>
        <p:nvCxnSpPr>
          <p:cNvPr id="557" name="Google Shape;557;p44"/>
          <p:cNvCxnSpPr>
            <a:stCxn id="506" idx="3"/>
            <a:endCxn id="536" idx="0"/>
          </p:cNvCxnSpPr>
          <p:nvPr/>
        </p:nvCxnSpPr>
        <p:spPr>
          <a:xfrm>
            <a:off x="909308" y="4172527"/>
            <a:ext cx="688200" cy="0"/>
          </a:xfrm>
          <a:prstGeom prst="straightConnector1">
            <a:avLst/>
          </a:prstGeom>
          <a:noFill/>
          <a:ln w="38100" cap="flat" cmpd="sng">
            <a:solidFill>
              <a:srgbClr val="595959"/>
            </a:solidFill>
            <a:prstDash val="solid"/>
            <a:miter lim="800000"/>
            <a:headEnd type="none" w="sm" len="sm"/>
            <a:tailEnd type="triangle" w="med" len="med"/>
          </a:ln>
        </p:spPr>
      </p:cxnSp>
      <p:sp>
        <p:nvSpPr>
          <p:cNvPr id="558" name="Google Shape;558;p44"/>
          <p:cNvSpPr txBox="1"/>
          <p:nvPr/>
        </p:nvSpPr>
        <p:spPr>
          <a:xfrm rot="-5400000">
            <a:off x="7429881" y="5688129"/>
            <a:ext cx="1364100" cy="276900"/>
          </a:xfrm>
          <a:prstGeom prst="rect">
            <a:avLst/>
          </a:prstGeom>
          <a:noFill/>
          <a:ln>
            <a:noFill/>
          </a:ln>
        </p:spPr>
        <p:txBody>
          <a:bodyPr spcFirstLastPara="1" wrap="square" lIns="91425" tIns="45700" rIns="91425" bIns="45700" anchor="b" anchorCtr="0">
            <a:spAutoFit/>
          </a:bodyPr>
          <a:lstStyle/>
          <a:p>
            <a:pPr marL="0" marR="0" lvl="0" indent="0" algn="ctr" rtl="0">
              <a:lnSpc>
                <a:spcPct val="110000"/>
              </a:lnSpc>
              <a:spcBef>
                <a:spcPts val="0"/>
              </a:spcBef>
              <a:spcAft>
                <a:spcPts val="0"/>
              </a:spcAft>
              <a:buClr>
                <a:srgbClr val="000000"/>
              </a:buClr>
              <a:buSzPts val="1200"/>
              <a:buFont typeface="Arial"/>
              <a:buNone/>
            </a:pPr>
            <a:r>
              <a:rPr lang="en-US" sz="1200" b="1" i="0" u="none" strike="noStrike" cap="none">
                <a:solidFill>
                  <a:srgbClr val="C00000"/>
                </a:solidFill>
                <a:latin typeface="Century Gothic"/>
                <a:ea typeface="Century Gothic"/>
                <a:cs typeface="Century Gothic"/>
                <a:sym typeface="Century Gothic"/>
              </a:rPr>
              <a:t>Why?      AE?</a:t>
            </a:r>
            <a:endParaRPr sz="1400" b="0" i="0" u="none" strike="noStrike" cap="none">
              <a:solidFill>
                <a:srgbClr val="000000"/>
              </a:solidFill>
              <a:latin typeface="Arial"/>
              <a:ea typeface="Arial"/>
              <a:cs typeface="Arial"/>
              <a:sym typeface="Arial"/>
            </a:endParaRPr>
          </a:p>
        </p:txBody>
      </p:sp>
      <p:cxnSp>
        <p:nvCxnSpPr>
          <p:cNvPr id="559" name="Google Shape;559;p44"/>
          <p:cNvCxnSpPr>
            <a:cxnSpLocks/>
          </p:cNvCxnSpPr>
          <p:nvPr/>
        </p:nvCxnSpPr>
        <p:spPr>
          <a:xfrm>
            <a:off x="10815216" y="4839369"/>
            <a:ext cx="0" cy="295581"/>
          </a:xfrm>
          <a:prstGeom prst="straightConnector1">
            <a:avLst/>
          </a:prstGeom>
          <a:noFill/>
          <a:ln w="9525" cap="flat" cmpd="sng">
            <a:solidFill>
              <a:srgbClr val="7F7F7F"/>
            </a:solidFill>
            <a:prstDash val="dashDot"/>
            <a:miter lim="800000"/>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p:nvPr/>
        </p:nvSpPr>
        <p:spPr>
          <a:xfrm>
            <a:off x="1255941" y="6484518"/>
            <a:ext cx="910610" cy="258609"/>
          </a:xfrm>
          <a:custGeom>
            <a:avLst/>
            <a:gdLst/>
            <a:ahLst/>
            <a:cxnLst/>
            <a:rect l="l" t="t" r="r" b="b"/>
            <a:pathLst>
              <a:path w="1369676" h="147639" extrusionOk="0">
                <a:moveTo>
                  <a:pt x="0" y="0"/>
                </a:moveTo>
                <a:lnTo>
                  <a:pt x="1369676" y="0"/>
                </a:lnTo>
                <a:lnTo>
                  <a:pt x="1369676" y="147639"/>
                </a:lnTo>
                <a:lnTo>
                  <a:pt x="0" y="147639"/>
                </a:lnTo>
                <a:close/>
              </a:path>
            </a:pathLst>
          </a:custGeom>
          <a:solidFill>
            <a:srgbClr val="3469B1"/>
          </a:solidFill>
          <a:ln>
            <a:noFill/>
          </a:ln>
        </p:spPr>
        <p:txBody>
          <a:bodyPr spcFirstLastPara="1" wrap="square" lIns="0" tIns="0" rIns="0" bIns="0" anchor="ctr" anchorCtr="0">
            <a:noAutofit/>
          </a:bodyPr>
          <a:lstStyle/>
          <a:p>
            <a:pPr algn="ctr">
              <a:buClr>
                <a:srgbClr val="FFFFFF"/>
              </a:buClr>
              <a:buSzPts val="1100"/>
            </a:pPr>
            <a:r>
              <a:rPr lang="en-US" sz="1100" b="1" spc="200">
                <a:solidFill>
                  <a:srgbClr val="FFFFFF"/>
                </a:solidFill>
                <a:latin typeface="Century Gothic"/>
                <a:sym typeface="Century Gothic"/>
              </a:rPr>
              <a:t>AGENTIC</a:t>
            </a:r>
            <a:endParaRPr sz="1100" b="1" spc="200">
              <a:solidFill>
                <a:srgbClr val="FFFFFF"/>
              </a:solidFill>
              <a:latin typeface="Century Gothic"/>
              <a:sym typeface="Century Gothic"/>
            </a:endParaRPr>
          </a:p>
        </p:txBody>
      </p:sp>
      <p:sp>
        <p:nvSpPr>
          <p:cNvPr id="566" name="Google Shape;566;p45"/>
          <p:cNvSpPr txBox="1"/>
          <p:nvPr/>
        </p:nvSpPr>
        <p:spPr>
          <a:xfrm>
            <a:off x="0" y="274526"/>
            <a:ext cx="12188825" cy="4462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E1B53"/>
              </a:buClr>
              <a:buSzPts val="2300"/>
              <a:buFont typeface="Century Gothic"/>
              <a:buNone/>
            </a:pPr>
            <a:r>
              <a:rPr lang="en-US" sz="2300" b="1" i="0" u="none" strike="noStrike" cap="none">
                <a:solidFill>
                  <a:srgbClr val="1E1B53"/>
                </a:solidFill>
                <a:latin typeface="Century Gothic"/>
                <a:ea typeface="Century Gothic"/>
                <a:cs typeface="Century Gothic"/>
                <a:sym typeface="Century Gothic"/>
              </a:rPr>
              <a:t>Real Example Output – Automated Executive Dashboard</a:t>
            </a:r>
            <a:endParaRPr sz="2300" b="0" i="1" u="none" strike="noStrike" cap="none">
              <a:solidFill>
                <a:srgbClr val="1E1B53"/>
              </a:solidFill>
              <a:latin typeface="Arial"/>
              <a:ea typeface="Arial"/>
              <a:cs typeface="Arial"/>
              <a:sym typeface="Arial"/>
            </a:endParaRPr>
          </a:p>
        </p:txBody>
      </p:sp>
      <p:sp>
        <p:nvSpPr>
          <p:cNvPr id="567" name="Google Shape;567;p45"/>
          <p:cNvSpPr/>
          <p:nvPr/>
        </p:nvSpPr>
        <p:spPr>
          <a:xfrm>
            <a:off x="304800" y="919810"/>
            <a:ext cx="2736304" cy="1823390"/>
          </a:xfrm>
          <a:prstGeom prst="roundRect">
            <a:avLst>
              <a:gd name="adj" fmla="val 0"/>
            </a:avLst>
          </a:prstGeom>
          <a:solidFill>
            <a:srgbClr val="28246F"/>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chemeClr val="lt1"/>
              </a:solidFill>
              <a:latin typeface="Century Gothic"/>
              <a:ea typeface="Century Gothic"/>
              <a:cs typeface="Century Gothic"/>
              <a:sym typeface="Century Gothic"/>
            </a:endParaRPr>
          </a:p>
        </p:txBody>
      </p:sp>
      <p:sp>
        <p:nvSpPr>
          <p:cNvPr id="568" name="Google Shape;568;p45"/>
          <p:cNvSpPr txBox="1"/>
          <p:nvPr/>
        </p:nvSpPr>
        <p:spPr>
          <a:xfrm>
            <a:off x="583930" y="1095657"/>
            <a:ext cx="2178045" cy="58785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a:solidFill>
                  <a:srgbClr val="FFFFFF"/>
                </a:solidFill>
                <a:latin typeface="Century Gothic"/>
                <a:ea typeface="Century Gothic"/>
                <a:cs typeface="Century Gothic"/>
                <a:sym typeface="Century Gothic"/>
              </a:rPr>
              <a:t>MEDICINE: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000"/>
              <a:buFont typeface="Arial"/>
              <a:buNone/>
            </a:pPr>
            <a:r>
              <a:rPr lang="en-US" sz="2000" b="0" i="1" u="none" strike="noStrike" cap="none">
                <a:solidFill>
                  <a:srgbClr val="FFFFFF"/>
                </a:solidFill>
                <a:latin typeface="Century Gothic"/>
                <a:ea typeface="Century Gothic"/>
                <a:cs typeface="Century Gothic"/>
                <a:sym typeface="Century Gothic"/>
              </a:rPr>
              <a:t>Epcoritamab</a:t>
            </a:r>
            <a:endParaRPr sz="1400" b="0" i="0" u="none" strike="noStrike" cap="none">
              <a:solidFill>
                <a:srgbClr val="000000"/>
              </a:solidFill>
              <a:latin typeface="Arial"/>
              <a:ea typeface="Arial"/>
              <a:cs typeface="Arial"/>
              <a:sym typeface="Arial"/>
            </a:endParaRPr>
          </a:p>
        </p:txBody>
      </p:sp>
      <p:sp>
        <p:nvSpPr>
          <p:cNvPr id="569" name="Google Shape;569;p45"/>
          <p:cNvSpPr txBox="1"/>
          <p:nvPr/>
        </p:nvSpPr>
        <p:spPr>
          <a:xfrm>
            <a:off x="517816" y="1820408"/>
            <a:ext cx="2310272" cy="56371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entury Gothic"/>
                <a:ea typeface="Century Gothic"/>
                <a:cs typeface="Century Gothic"/>
                <a:sym typeface="Century Gothic"/>
              </a:rPr>
              <a:t>Epcoritamab is a bispecific antibody developed by AbbVie and Genmab for the treatment of certain B-cell malignancies such as diffuse large B-cell lymphoma (DLBCL).</a:t>
            </a:r>
            <a:endParaRPr sz="1000" b="0" i="0" u="none" strike="noStrike" cap="none">
              <a:solidFill>
                <a:srgbClr val="FFFFFF"/>
              </a:solidFill>
              <a:latin typeface="Century Gothic"/>
              <a:ea typeface="Century Gothic"/>
              <a:cs typeface="Century Gothic"/>
              <a:sym typeface="Century Gothic"/>
            </a:endParaRPr>
          </a:p>
        </p:txBody>
      </p:sp>
      <p:sp>
        <p:nvSpPr>
          <p:cNvPr id="570" name="Google Shape;570;p45"/>
          <p:cNvSpPr/>
          <p:nvPr/>
        </p:nvSpPr>
        <p:spPr>
          <a:xfrm>
            <a:off x="3254120" y="919809"/>
            <a:ext cx="4189576" cy="673319"/>
          </a:xfrm>
          <a:prstGeom prst="roundRect">
            <a:avLst>
              <a:gd name="adj" fmla="val 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entury Gothic"/>
                <a:ea typeface="Century Gothic"/>
                <a:cs typeface="Century Gothic"/>
                <a:sym typeface="Century Gothic"/>
              </a:rPr>
              <a:t>INSIGHT BREAKDOWN </a:t>
            </a:r>
            <a:br>
              <a:rPr lang="en-US" sz="1600" b="1" i="0" u="none" strike="noStrike" cap="none">
                <a:solidFill>
                  <a:schemeClr val="lt1"/>
                </a:solidFill>
                <a:latin typeface="Century Gothic"/>
                <a:ea typeface="Century Gothic"/>
                <a:cs typeface="Century Gothic"/>
                <a:sym typeface="Century Gothic"/>
              </a:rPr>
            </a:br>
            <a:r>
              <a:rPr lang="en-US" sz="1600" b="1" i="0" u="none" strike="noStrike" cap="none">
                <a:solidFill>
                  <a:schemeClr val="lt1"/>
                </a:solidFill>
                <a:latin typeface="Century Gothic"/>
                <a:ea typeface="Century Gothic"/>
                <a:cs typeface="Century Gothic"/>
                <a:sym typeface="Century Gothic"/>
              </a:rPr>
              <a:t>PER INSIGHT CATEGORY</a:t>
            </a:r>
            <a:endParaRPr sz="1400" b="0" i="0" u="none" strike="noStrike" cap="none">
              <a:solidFill>
                <a:srgbClr val="000000"/>
              </a:solidFill>
              <a:latin typeface="Arial"/>
              <a:ea typeface="Arial"/>
              <a:cs typeface="Arial"/>
              <a:sym typeface="Arial"/>
            </a:endParaRPr>
          </a:p>
        </p:txBody>
      </p:sp>
      <p:sp>
        <p:nvSpPr>
          <p:cNvPr id="571" name="Google Shape;571;p45"/>
          <p:cNvSpPr/>
          <p:nvPr/>
        </p:nvSpPr>
        <p:spPr>
          <a:xfrm>
            <a:off x="7664824" y="920435"/>
            <a:ext cx="4189576" cy="673319"/>
          </a:xfrm>
          <a:prstGeom prst="roundRect">
            <a:avLst>
              <a:gd name="adj" fmla="val 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entury Gothic"/>
                <a:ea typeface="Century Gothic"/>
                <a:cs typeface="Century Gothic"/>
                <a:sym typeface="Century Gothic"/>
              </a:rPr>
              <a:t>INSIGHT BREAKDOWN </a:t>
            </a:r>
            <a:br>
              <a:rPr lang="en-US" sz="1600" b="1" i="0" u="none" strike="noStrike" cap="none">
                <a:solidFill>
                  <a:schemeClr val="lt1"/>
                </a:solidFill>
                <a:latin typeface="Century Gothic"/>
                <a:ea typeface="Century Gothic"/>
                <a:cs typeface="Century Gothic"/>
                <a:sym typeface="Century Gothic"/>
              </a:rPr>
            </a:br>
            <a:r>
              <a:rPr lang="en-US" sz="1600" b="1" i="0" u="none" strike="noStrike" cap="none">
                <a:solidFill>
                  <a:schemeClr val="lt1"/>
                </a:solidFill>
                <a:latin typeface="Century Gothic"/>
                <a:ea typeface="Century Gothic"/>
                <a:cs typeface="Century Gothic"/>
                <a:sym typeface="Century Gothic"/>
              </a:rPr>
              <a:t>BY HCP PRACTICE SETTING</a:t>
            </a:r>
            <a:endParaRPr sz="1400" b="0" i="0" u="none" strike="noStrike" cap="none">
              <a:solidFill>
                <a:srgbClr val="000000"/>
              </a:solidFill>
              <a:latin typeface="Arial"/>
              <a:ea typeface="Arial"/>
              <a:cs typeface="Arial"/>
              <a:sym typeface="Arial"/>
            </a:endParaRPr>
          </a:p>
        </p:txBody>
      </p:sp>
      <p:sp>
        <p:nvSpPr>
          <p:cNvPr id="572" name="Google Shape;572;p45"/>
          <p:cNvSpPr/>
          <p:nvPr/>
        </p:nvSpPr>
        <p:spPr>
          <a:xfrm>
            <a:off x="3254120" y="1593128"/>
            <a:ext cx="4189576" cy="2466408"/>
          </a:xfrm>
          <a:prstGeom prst="roundRect">
            <a:avLst>
              <a:gd name="adj" fmla="val 0"/>
            </a:avLst>
          </a:prstGeom>
          <a:noFill/>
          <a:ln w="25400" cap="flat" cmpd="sng">
            <a:solidFill>
              <a:srgbClr val="3362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5"/>
          <p:cNvSpPr/>
          <p:nvPr/>
        </p:nvSpPr>
        <p:spPr>
          <a:xfrm>
            <a:off x="7657396" y="1603056"/>
            <a:ext cx="4189576" cy="2466408"/>
          </a:xfrm>
          <a:prstGeom prst="roundRect">
            <a:avLst>
              <a:gd name="adj" fmla="val 0"/>
            </a:avLst>
          </a:prstGeom>
          <a:noFill/>
          <a:ln w="25400" cap="flat" cmpd="sng">
            <a:solidFill>
              <a:srgbClr val="3362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C00000"/>
              </a:solidFill>
              <a:highlight>
                <a:srgbClr val="FFFF00"/>
              </a:highlight>
              <a:latin typeface="Century Gothic"/>
              <a:ea typeface="Century Gothic"/>
              <a:cs typeface="Century Gothic"/>
              <a:sym typeface="Century Gothic"/>
            </a:endParaRPr>
          </a:p>
        </p:txBody>
      </p:sp>
      <p:grpSp>
        <p:nvGrpSpPr>
          <p:cNvPr id="574" name="Google Shape;574;p45"/>
          <p:cNvGrpSpPr/>
          <p:nvPr/>
        </p:nvGrpSpPr>
        <p:grpSpPr>
          <a:xfrm>
            <a:off x="380216" y="2866319"/>
            <a:ext cx="2234799" cy="600380"/>
            <a:chOff x="621804" y="3805150"/>
            <a:chExt cx="2012043" cy="513474"/>
          </a:xfrm>
        </p:grpSpPr>
        <p:sp>
          <p:nvSpPr>
            <p:cNvPr id="575" name="Google Shape;575;p45"/>
            <p:cNvSpPr/>
            <p:nvPr/>
          </p:nvSpPr>
          <p:spPr>
            <a:xfrm>
              <a:off x="621804" y="4051964"/>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June 2025 - October 2025</a:t>
              </a:r>
            </a:p>
          </p:txBody>
        </p:sp>
        <p:sp>
          <p:nvSpPr>
            <p:cNvPr id="576" name="Google Shape;576;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Date Range of Report</a:t>
              </a:r>
              <a:endParaRPr sz="1400" b="0" i="0" u="none" strike="noStrike" cap="none">
                <a:solidFill>
                  <a:srgbClr val="000000"/>
                </a:solidFill>
                <a:latin typeface="Arial"/>
                <a:ea typeface="Arial"/>
                <a:cs typeface="Arial"/>
                <a:sym typeface="Arial"/>
              </a:endParaRPr>
            </a:p>
          </p:txBody>
        </p:sp>
      </p:grpSp>
      <p:grpSp>
        <p:nvGrpSpPr>
          <p:cNvPr id="577" name="Google Shape;577;p45"/>
          <p:cNvGrpSpPr/>
          <p:nvPr/>
        </p:nvGrpSpPr>
        <p:grpSpPr>
          <a:xfrm>
            <a:off x="380216" y="5054125"/>
            <a:ext cx="3342796" cy="445691"/>
            <a:chOff x="621804" y="3805150"/>
            <a:chExt cx="2271777" cy="873622"/>
          </a:xfrm>
        </p:grpSpPr>
        <p:sp>
          <p:nvSpPr>
            <p:cNvPr id="578" name="Google Shape;578;p45"/>
            <p:cNvSpPr/>
            <p:nvPr/>
          </p:nvSpPr>
          <p:spPr>
            <a:xfrm>
              <a:off x="621804" y="4412113"/>
              <a:ext cx="2012043" cy="266659"/>
            </a:xfrm>
            <a:prstGeom prst="rect">
              <a:avLst/>
            </a:prstGeom>
            <a:noFill/>
            <a:ln>
              <a:noFill/>
            </a:ln>
          </p:spPr>
          <p:txBody>
            <a:bodyPr spcFirstLastPara="1" wrap="square" lIns="0" tIns="0" rIns="0" bIns="0" anchor="t" anchorCtr="0">
              <a:noAutofit/>
            </a:bodyPr>
            <a:lstStyle/>
            <a:p>
              <a:pPr marL="228600" indent="-152400">
                <a:spcAft>
                  <a:spcPts val="400"/>
                </a:spcAft>
                <a:buChar char="•"/>
              </a:pPr>
              <a:r>
                <a:rPr sz="1600">
                  <a:solidFill>
                    <a:srgbClr val="28246F"/>
                  </a:solidFill>
                  <a:latin typeface="Century Gothic"/>
                </a:rPr>
                <a:t>ASCO 2025</a:t>
              </a:r>
            </a:p>
            <a:p>
              <a:pPr marL="228600" indent="-152400">
                <a:spcAft>
                  <a:spcPts val="400"/>
                </a:spcAft>
                <a:buChar char="•"/>
              </a:pPr>
              <a:r>
                <a:rPr sz="1600">
                  <a:solidFill>
                    <a:srgbClr val="28246F"/>
                  </a:solidFill>
                  <a:latin typeface="Century Gothic"/>
                </a:rPr>
                <a:t>ASH 2025</a:t>
              </a:r>
            </a:p>
            <a:p>
              <a:pPr marL="228600" indent="-152400">
                <a:spcAft>
                  <a:spcPts val="400"/>
                </a:spcAft>
                <a:buChar char="•"/>
              </a:pPr>
              <a:r>
                <a:rPr sz="1600">
                  <a:solidFill>
                    <a:srgbClr val="28246F"/>
                  </a:solidFill>
                  <a:latin typeface="Century Gothic"/>
                </a:rPr>
                <a:t>EHA 2025</a:t>
              </a:r>
            </a:p>
            <a:p>
              <a:pPr marL="228600" indent="-152400">
                <a:spcAft>
                  <a:spcPts val="0"/>
                </a:spcAft>
                <a:buChar char="•"/>
              </a:pPr>
              <a:r>
                <a:rPr sz="1600">
                  <a:solidFill>
                    <a:srgbClr val="28246F"/>
                  </a:solidFill>
                  <a:latin typeface="Century Gothic"/>
                </a:rPr>
                <a:t>ICML 2025</a:t>
              </a:r>
            </a:p>
          </p:txBody>
        </p:sp>
        <p:sp>
          <p:nvSpPr>
            <p:cNvPr id="579" name="Google Shape;579;p45"/>
            <p:cNvSpPr/>
            <p:nvPr/>
          </p:nvSpPr>
          <p:spPr>
            <a:xfrm>
              <a:off x="621804" y="3805150"/>
              <a:ext cx="2271777" cy="3113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Congresses This Quarter</a:t>
              </a:r>
              <a:endParaRPr sz="1400" b="0" i="0" u="none" strike="noStrike" cap="none">
                <a:solidFill>
                  <a:srgbClr val="000000"/>
                </a:solidFill>
                <a:latin typeface="Arial"/>
                <a:ea typeface="Arial"/>
                <a:cs typeface="Arial"/>
                <a:sym typeface="Arial"/>
              </a:endParaRPr>
            </a:p>
          </p:txBody>
        </p:sp>
      </p:grpSp>
      <p:grpSp>
        <p:nvGrpSpPr>
          <p:cNvPr id="580" name="Google Shape;580;p45"/>
          <p:cNvGrpSpPr/>
          <p:nvPr/>
        </p:nvGrpSpPr>
        <p:grpSpPr>
          <a:xfrm>
            <a:off x="380216" y="3659968"/>
            <a:ext cx="2234799" cy="416512"/>
            <a:chOff x="621804" y="3805150"/>
            <a:chExt cx="2012043" cy="769568"/>
          </a:xfrm>
        </p:grpSpPr>
        <p:sp>
          <p:nvSpPr>
            <p:cNvPr id="581" name="Google Shape;581;p45"/>
            <p:cNvSpPr/>
            <p:nvPr/>
          </p:nvSpPr>
          <p:spPr>
            <a:xfrm>
              <a:off x="621804" y="4308058"/>
              <a:ext cx="2012043" cy="266660"/>
            </a:xfrm>
            <a:prstGeom prst="rect">
              <a:avLst/>
            </a:prstGeom>
            <a:noFill/>
            <a:ln>
              <a:noFill/>
            </a:ln>
          </p:spPr>
          <p:txBody>
            <a:bodyPr spcFirstLastPara="1" wrap="square" lIns="0" tIns="0" rIns="0" bIns="0" anchor="t" anchorCtr="0">
              <a:noAutofit/>
            </a:bodyPr>
            <a:lstStyle/>
            <a:p>
              <a:r>
                <a:rPr sz="1600">
                  <a:solidFill>
                    <a:srgbClr val="28246F"/>
                  </a:solidFill>
                  <a:latin typeface="Century Gothic"/>
                </a:rPr>
                <a:t>10</a:t>
              </a:r>
            </a:p>
          </p:txBody>
        </p:sp>
        <p:sp>
          <p:nvSpPr>
            <p:cNvPr id="582" name="Google Shape;582;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Total Deployed MSLs</a:t>
              </a:r>
              <a:endParaRPr sz="1400" b="0" i="0" u="none" strike="noStrike" cap="none">
                <a:solidFill>
                  <a:srgbClr val="000000"/>
                </a:solidFill>
                <a:latin typeface="Arial"/>
                <a:ea typeface="Arial"/>
                <a:cs typeface="Arial"/>
                <a:sym typeface="Arial"/>
              </a:endParaRPr>
            </a:p>
          </p:txBody>
        </p:sp>
      </p:grpSp>
      <p:grpSp>
        <p:nvGrpSpPr>
          <p:cNvPr id="583" name="Google Shape;583;p45"/>
          <p:cNvGrpSpPr/>
          <p:nvPr/>
        </p:nvGrpSpPr>
        <p:grpSpPr>
          <a:xfrm>
            <a:off x="380216" y="4307465"/>
            <a:ext cx="2386158" cy="586479"/>
            <a:chOff x="621804" y="3805150"/>
            <a:chExt cx="2012043" cy="543057"/>
          </a:xfrm>
        </p:grpSpPr>
        <p:sp>
          <p:nvSpPr>
            <p:cNvPr id="584" name="Google Shape;584;p45"/>
            <p:cNvSpPr/>
            <p:nvPr/>
          </p:nvSpPr>
          <p:spPr>
            <a:xfrm>
              <a:off x="621804" y="4081547"/>
              <a:ext cx="2012043" cy="266660"/>
            </a:xfrm>
            <a:prstGeom prst="rect">
              <a:avLst/>
            </a:prstGeom>
            <a:noFill/>
            <a:ln>
              <a:noFill/>
            </a:ln>
          </p:spPr>
          <p:txBody>
            <a:bodyPr spcFirstLastPara="1" wrap="square" lIns="0" tIns="0" rIns="0" bIns="0" anchor="t" anchorCtr="0">
              <a:noAutofit/>
            </a:bodyPr>
            <a:lstStyle/>
            <a:p>
              <a:r>
                <a:rPr sz="1600" dirty="0">
                  <a:solidFill>
                    <a:srgbClr val="28246F"/>
                  </a:solidFill>
                  <a:latin typeface="Century Gothic"/>
                </a:rPr>
                <a:t>Total: 74</a:t>
              </a:r>
            </a:p>
          </p:txBody>
        </p:sp>
        <p:sp>
          <p:nvSpPr>
            <p:cNvPr id="585" name="Google Shape;585;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28246F"/>
                  </a:solidFill>
                  <a:latin typeface="Century Gothic"/>
                  <a:ea typeface="Century Gothic"/>
                  <a:cs typeface="Century Gothic"/>
                  <a:sym typeface="Century Gothic"/>
                </a:rPr>
                <a:t>Total # HCP Interactions</a:t>
              </a:r>
              <a:endParaRPr sz="1400" b="0" i="0" u="none" strike="noStrike" cap="none">
                <a:solidFill>
                  <a:srgbClr val="000000"/>
                </a:solidFill>
                <a:latin typeface="Arial"/>
                <a:ea typeface="Arial"/>
                <a:cs typeface="Arial"/>
                <a:sym typeface="Arial"/>
              </a:endParaRPr>
            </a:p>
          </p:txBody>
        </p:sp>
      </p:grpSp>
      <p:grpSp>
        <p:nvGrpSpPr>
          <p:cNvPr id="586" name="Google Shape;586;p45"/>
          <p:cNvGrpSpPr/>
          <p:nvPr/>
        </p:nvGrpSpPr>
        <p:grpSpPr>
          <a:xfrm>
            <a:off x="3240292" y="4307465"/>
            <a:ext cx="2841880" cy="456441"/>
            <a:chOff x="621804" y="3805150"/>
            <a:chExt cx="2012043" cy="863230"/>
          </a:xfrm>
        </p:grpSpPr>
        <p:sp>
          <p:nvSpPr>
            <p:cNvPr id="587" name="Google Shape;587;p45"/>
            <p:cNvSpPr/>
            <p:nvPr/>
          </p:nvSpPr>
          <p:spPr>
            <a:xfrm>
              <a:off x="621804" y="4401720"/>
              <a:ext cx="2012043" cy="266660"/>
            </a:xfrm>
            <a:prstGeom prst="rect">
              <a:avLst/>
            </a:prstGeom>
            <a:noFill/>
            <a:ln>
              <a:noFill/>
            </a:ln>
          </p:spPr>
          <p:txBody>
            <a:bodyPr spcFirstLastPara="1" wrap="square" lIns="0" tIns="0" rIns="0" bIns="0" anchor="t" anchorCtr="0">
              <a:noAutofit/>
            </a:bodyPr>
            <a:lstStyle/>
            <a:p>
              <a:r>
                <a:rPr sz="1600" dirty="0">
                  <a:solidFill>
                    <a:srgbClr val="28246F"/>
                  </a:solidFill>
                  <a:latin typeface="Century Gothic"/>
                </a:rPr>
                <a:t>132</a:t>
              </a:r>
            </a:p>
          </p:txBody>
        </p:sp>
        <p:sp>
          <p:nvSpPr>
            <p:cNvPr id="588" name="Google Shape;588;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rgbClr val="325EA6"/>
                  </a:solidFill>
                  <a:latin typeface="Century Gothic"/>
                  <a:ea typeface="Century Gothic"/>
                  <a:cs typeface="Century Gothic"/>
                  <a:sym typeface="Century Gothic"/>
                </a:rPr>
                <a:t>Total # of Insights Produced</a:t>
              </a:r>
              <a:endParaRPr sz="1400" b="0" i="0" u="none" strike="noStrike" cap="none">
                <a:solidFill>
                  <a:srgbClr val="000000"/>
                </a:solidFill>
                <a:latin typeface="Arial"/>
                <a:ea typeface="Arial"/>
                <a:cs typeface="Arial"/>
                <a:sym typeface="Arial"/>
              </a:endParaRPr>
            </a:p>
          </p:txBody>
        </p:sp>
      </p:grpSp>
      <p:grpSp>
        <p:nvGrpSpPr>
          <p:cNvPr id="589" name="Google Shape;589;p45"/>
          <p:cNvGrpSpPr/>
          <p:nvPr/>
        </p:nvGrpSpPr>
        <p:grpSpPr>
          <a:xfrm>
            <a:off x="6132394" y="4345173"/>
            <a:ext cx="1719386" cy="547895"/>
            <a:chOff x="621804" y="3805150"/>
            <a:chExt cx="2012100" cy="1036190"/>
          </a:xfrm>
        </p:grpSpPr>
        <p:sp>
          <p:nvSpPr>
            <p:cNvPr id="590" name="Google Shape;590;p45"/>
            <p:cNvSpPr/>
            <p:nvPr/>
          </p:nvSpPr>
          <p:spPr>
            <a:xfrm>
              <a:off x="621804" y="4574640"/>
              <a:ext cx="2012100" cy="266700"/>
            </a:xfrm>
            <a:prstGeom prst="rect">
              <a:avLst/>
            </a:prstGeom>
            <a:noFill/>
            <a:ln>
              <a:noFill/>
            </a:ln>
          </p:spPr>
          <p:txBody>
            <a:bodyPr spcFirstLastPara="1" wrap="square" lIns="0" tIns="0" rIns="0" bIns="0" anchor="t" anchorCtr="0">
              <a:noAutofit/>
            </a:bodyPr>
            <a:lstStyle/>
            <a:p>
              <a:r>
                <a:rPr sz="1100" b="1" dirty="0">
                  <a:solidFill>
                    <a:srgbClr val="333333"/>
                  </a:solidFill>
                  <a:latin typeface="Century Gothic"/>
                </a:rPr>
                <a:t>23</a:t>
              </a:r>
            </a:p>
          </p:txBody>
        </p:sp>
        <p:sp>
          <p:nvSpPr>
            <p:cNvPr id="591" name="Google Shape;591;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Access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2" name="Google Shape;592;p45"/>
          <p:cNvGrpSpPr/>
          <p:nvPr/>
        </p:nvGrpSpPr>
        <p:grpSpPr>
          <a:xfrm>
            <a:off x="8104780" y="4345327"/>
            <a:ext cx="1719339" cy="540317"/>
            <a:chOff x="621804" y="3805150"/>
            <a:chExt cx="2012100" cy="1021780"/>
          </a:xfrm>
        </p:grpSpPr>
        <p:sp>
          <p:nvSpPr>
            <p:cNvPr id="593" name="Google Shape;593;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39</a:t>
              </a:r>
            </a:p>
          </p:txBody>
        </p:sp>
        <p:sp>
          <p:nvSpPr>
            <p:cNvPr id="594" name="Google Shape;594;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Patient Management / Care Insights</a:t>
              </a: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5" name="Google Shape;595;p45"/>
          <p:cNvGrpSpPr/>
          <p:nvPr/>
        </p:nvGrpSpPr>
        <p:grpSpPr>
          <a:xfrm>
            <a:off x="10077195" y="4345173"/>
            <a:ext cx="1719386" cy="540276"/>
            <a:chOff x="621804" y="3805150"/>
            <a:chExt cx="2012100" cy="1021780"/>
          </a:xfrm>
        </p:grpSpPr>
        <p:sp>
          <p:nvSpPr>
            <p:cNvPr id="596" name="Google Shape;596;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9</a:t>
              </a:r>
            </a:p>
          </p:txBody>
        </p:sp>
        <p:sp>
          <p:nvSpPr>
            <p:cNvPr id="597" name="Google Shape;597;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Clinical Development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598" name="Google Shape;598;p45"/>
          <p:cNvGrpSpPr/>
          <p:nvPr/>
        </p:nvGrpSpPr>
        <p:grpSpPr>
          <a:xfrm>
            <a:off x="6132394" y="4994027"/>
            <a:ext cx="1719386" cy="540276"/>
            <a:chOff x="621804" y="3805150"/>
            <a:chExt cx="2012100" cy="1021780"/>
          </a:xfrm>
        </p:grpSpPr>
        <p:sp>
          <p:nvSpPr>
            <p:cNvPr id="599" name="Google Shape;599;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dirty="0">
                  <a:solidFill>
                    <a:srgbClr val="333333"/>
                  </a:solidFill>
                  <a:latin typeface="Century Gothic"/>
                </a:rPr>
                <a:t>22</a:t>
              </a:r>
            </a:p>
          </p:txBody>
        </p:sp>
        <p:sp>
          <p:nvSpPr>
            <p:cNvPr id="600" name="Google Shape;600;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Competitive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1" name="Google Shape;601;p45"/>
          <p:cNvGrpSpPr/>
          <p:nvPr/>
        </p:nvGrpSpPr>
        <p:grpSpPr>
          <a:xfrm>
            <a:off x="8104780" y="4994181"/>
            <a:ext cx="1719339" cy="540317"/>
            <a:chOff x="621804" y="3805150"/>
            <a:chExt cx="2012100" cy="1021780"/>
          </a:xfrm>
        </p:grpSpPr>
        <p:sp>
          <p:nvSpPr>
            <p:cNvPr id="602" name="Google Shape;602;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11</a:t>
              </a:r>
            </a:p>
          </p:txBody>
        </p:sp>
        <p:sp>
          <p:nvSpPr>
            <p:cNvPr id="603" name="Google Shape;603;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Product Insights</a:t>
              </a:r>
              <a:br>
                <a:rPr lang="en-US" sz="1100" b="1" i="1">
                  <a:solidFill>
                    <a:srgbClr val="325FA7"/>
                  </a:solidFill>
                  <a:latin typeface="Century Gothic"/>
                  <a:ea typeface="Century Gothic"/>
                  <a:cs typeface="Century Gothic"/>
                  <a:sym typeface="Century Gothic"/>
                </a:rPr>
              </a:br>
              <a:r>
                <a:rPr lang="en-US" sz="1100" b="1" i="1">
                  <a:solidFill>
                    <a:srgbClr val="325FA7"/>
                  </a:solidFill>
                  <a:latin typeface="Century Gothic"/>
                  <a:ea typeface="Century Gothic"/>
                  <a:cs typeface="Century Gothic"/>
                  <a:sym typeface="Century Gothic"/>
                </a:rPr>
                <a:t>(Drug Science) </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4" name="Google Shape;604;p45"/>
          <p:cNvGrpSpPr/>
          <p:nvPr/>
        </p:nvGrpSpPr>
        <p:grpSpPr>
          <a:xfrm>
            <a:off x="10077195" y="4994027"/>
            <a:ext cx="1719386" cy="540276"/>
            <a:chOff x="621804" y="3805150"/>
            <a:chExt cx="2012100" cy="1021780"/>
          </a:xfrm>
        </p:grpSpPr>
        <p:sp>
          <p:nvSpPr>
            <p:cNvPr id="605" name="Google Shape;605;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41</a:t>
              </a:r>
            </a:p>
          </p:txBody>
        </p:sp>
        <p:sp>
          <p:nvSpPr>
            <p:cNvPr id="606" name="Google Shape;606;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Education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07" name="Google Shape;607;p45"/>
          <p:cNvGrpSpPr/>
          <p:nvPr/>
        </p:nvGrpSpPr>
        <p:grpSpPr>
          <a:xfrm>
            <a:off x="6132394" y="5709344"/>
            <a:ext cx="1719386" cy="540276"/>
            <a:chOff x="621804" y="3805150"/>
            <a:chExt cx="2012100" cy="1021780"/>
          </a:xfrm>
        </p:grpSpPr>
        <p:sp>
          <p:nvSpPr>
            <p:cNvPr id="608" name="Google Shape;608;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7</a:t>
              </a:r>
            </a:p>
          </p:txBody>
        </p:sp>
        <p:sp>
          <p:nvSpPr>
            <p:cNvPr id="609" name="Google Shape;609;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Logistics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latin typeface="Century Gothic"/>
                <a:ea typeface="Century Gothic"/>
                <a:cs typeface="Century Gothic"/>
                <a:sym typeface="Century Gothic"/>
              </a:endParaRPr>
            </a:p>
          </p:txBody>
        </p:sp>
      </p:grpSp>
      <p:grpSp>
        <p:nvGrpSpPr>
          <p:cNvPr id="610" name="Google Shape;610;p45"/>
          <p:cNvGrpSpPr/>
          <p:nvPr/>
        </p:nvGrpSpPr>
        <p:grpSpPr>
          <a:xfrm>
            <a:off x="8104794" y="5709344"/>
            <a:ext cx="1719386" cy="540276"/>
            <a:chOff x="621804" y="3805150"/>
            <a:chExt cx="2012100" cy="1021780"/>
          </a:xfrm>
        </p:grpSpPr>
        <p:sp>
          <p:nvSpPr>
            <p:cNvPr id="611" name="Google Shape;611;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14</a:t>
              </a:r>
            </a:p>
          </p:txBody>
        </p:sp>
        <p:sp>
          <p:nvSpPr>
            <p:cNvPr id="612" name="Google Shape;612;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Adverse Event (AE)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grpSp>
        <p:nvGrpSpPr>
          <p:cNvPr id="613" name="Google Shape;613;p45"/>
          <p:cNvGrpSpPr/>
          <p:nvPr/>
        </p:nvGrpSpPr>
        <p:grpSpPr>
          <a:xfrm>
            <a:off x="10077195" y="5709344"/>
            <a:ext cx="1719386" cy="540276"/>
            <a:chOff x="621804" y="3805150"/>
            <a:chExt cx="2012100" cy="1021780"/>
          </a:xfrm>
        </p:grpSpPr>
        <p:sp>
          <p:nvSpPr>
            <p:cNvPr id="614" name="Google Shape;614;p45"/>
            <p:cNvSpPr/>
            <p:nvPr/>
          </p:nvSpPr>
          <p:spPr>
            <a:xfrm>
              <a:off x="621804" y="4560230"/>
              <a:ext cx="2012100" cy="266700"/>
            </a:xfrm>
            <a:prstGeom prst="rect">
              <a:avLst/>
            </a:prstGeom>
            <a:noFill/>
            <a:ln>
              <a:noFill/>
            </a:ln>
          </p:spPr>
          <p:txBody>
            <a:bodyPr spcFirstLastPara="1" wrap="square" lIns="0" tIns="0" rIns="0" bIns="0" anchor="t" anchorCtr="0">
              <a:noAutofit/>
            </a:bodyPr>
            <a:lstStyle/>
            <a:p>
              <a:r>
                <a:rPr sz="1100" b="1">
                  <a:solidFill>
                    <a:srgbClr val="333333"/>
                  </a:solidFill>
                  <a:latin typeface="Century Gothic"/>
                </a:rPr>
                <a:t>2</a:t>
              </a:r>
            </a:p>
          </p:txBody>
        </p:sp>
        <p:sp>
          <p:nvSpPr>
            <p:cNvPr id="615" name="Google Shape;615;p45"/>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i="1">
                  <a:solidFill>
                    <a:srgbClr val="325FA7"/>
                  </a:solidFill>
                  <a:latin typeface="Century Gothic"/>
                  <a:ea typeface="Century Gothic"/>
                  <a:cs typeface="Century Gothic"/>
                  <a:sym typeface="Century Gothic"/>
                </a:rPr>
                <a:t>Other Insights</a:t>
              </a:r>
              <a:endParaRPr sz="1100" b="1" i="1">
                <a:solidFill>
                  <a:srgbClr val="325FA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endParaRPr sz="1100" b="1" i="1">
                <a:solidFill>
                  <a:srgbClr val="325FA7"/>
                </a:solidFill>
                <a:highlight>
                  <a:srgbClr val="FFFF00"/>
                </a:highlight>
                <a:latin typeface="Century Gothic"/>
                <a:ea typeface="Century Gothic"/>
                <a:cs typeface="Century Gothic"/>
                <a:sym typeface="Century Gothic"/>
              </a:endParaRPr>
            </a:p>
          </p:txBody>
        </p:sp>
      </p:grpSp>
      <p:sp>
        <p:nvSpPr>
          <p:cNvPr id="616" name="Google Shape;616;p45"/>
          <p:cNvSpPr/>
          <p:nvPr/>
        </p:nvSpPr>
        <p:spPr>
          <a:xfrm>
            <a:off x="2802768" y="4363516"/>
            <a:ext cx="387302" cy="152090"/>
          </a:xfrm>
          <a:prstGeom prst="rightArrow">
            <a:avLst>
              <a:gd name="adj1" fmla="val 50000"/>
              <a:gd name="adj2" fmla="val 5000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17" name="Picture 616" descr="image.png"/>
          <p:cNvPicPr>
            <a:picLocks noChangeAspect="1"/>
          </p:cNvPicPr>
          <p:nvPr/>
        </p:nvPicPr>
        <p:blipFill>
          <a:blip r:embed="rId3"/>
          <a:stretch>
            <a:fillRect/>
          </a:stretch>
        </p:blipFill>
        <p:spPr>
          <a:xfrm>
            <a:off x="3337560" y="1737360"/>
            <a:ext cx="3522670" cy="2194560"/>
          </a:xfrm>
          <a:prstGeom prst="rect">
            <a:avLst/>
          </a:prstGeom>
        </p:spPr>
      </p:pic>
      <p:pic>
        <p:nvPicPr>
          <p:cNvPr id="618" name="Picture 617" descr="image.png"/>
          <p:cNvPicPr>
            <a:picLocks noChangeAspect="1"/>
          </p:cNvPicPr>
          <p:nvPr/>
        </p:nvPicPr>
        <p:blipFill>
          <a:blip r:embed="rId4"/>
          <a:stretch>
            <a:fillRect/>
          </a:stretch>
        </p:blipFill>
        <p:spPr>
          <a:xfrm>
            <a:off x="7726679" y="1737360"/>
            <a:ext cx="3931920" cy="2141828"/>
          </a:xfrm>
          <a:prstGeom prst="rect">
            <a:avLst/>
          </a:prstGeom>
        </p:spPr>
      </p:pic>
      <p:pic>
        <p:nvPicPr>
          <p:cNvPr id="619" name="Picture 618" descr="image.png"/>
          <p:cNvPicPr>
            <a:picLocks noChangeAspect="1"/>
          </p:cNvPicPr>
          <p:nvPr/>
        </p:nvPicPr>
        <p:blipFill>
          <a:blip r:embed="rId5"/>
          <a:stretch>
            <a:fillRect/>
          </a:stretch>
        </p:blipFill>
        <p:spPr>
          <a:xfrm>
            <a:off x="3337560" y="1737360"/>
            <a:ext cx="3522670" cy="2194560"/>
          </a:xfrm>
          <a:prstGeom prst="rect">
            <a:avLst/>
          </a:prstGeom>
        </p:spPr>
      </p:pic>
      <p:pic>
        <p:nvPicPr>
          <p:cNvPr id="620" name="Picture 619" descr="image.png"/>
          <p:cNvPicPr>
            <a:picLocks noChangeAspect="1"/>
          </p:cNvPicPr>
          <p:nvPr/>
        </p:nvPicPr>
        <p:blipFill>
          <a:blip r:embed="rId6"/>
          <a:stretch>
            <a:fillRect/>
          </a:stretch>
        </p:blipFill>
        <p:spPr>
          <a:xfrm>
            <a:off x="7726679" y="1737360"/>
            <a:ext cx="3931920" cy="2141828"/>
          </a:xfrm>
          <a:prstGeom prst="rect">
            <a:avLst/>
          </a:prstGeom>
        </p:spPr>
      </p:pic>
      <p:grpSp>
        <p:nvGrpSpPr>
          <p:cNvPr id="58" name="Google Shape;586;p45">
            <a:extLst>
              <a:ext uri="{FF2B5EF4-FFF2-40B4-BE49-F238E27FC236}">
                <a16:creationId xmlns:a16="http://schemas.microsoft.com/office/drawing/2014/main" id="{3A3EAC1B-0370-4E55-9D76-9BDA137B4F7F}"/>
              </a:ext>
            </a:extLst>
          </p:cNvPr>
          <p:cNvGrpSpPr/>
          <p:nvPr/>
        </p:nvGrpSpPr>
        <p:grpSpPr>
          <a:xfrm>
            <a:off x="3240292" y="4885449"/>
            <a:ext cx="2841880" cy="456441"/>
            <a:chOff x="621804" y="3805150"/>
            <a:chExt cx="2012043" cy="863230"/>
          </a:xfrm>
        </p:grpSpPr>
        <p:sp>
          <p:nvSpPr>
            <p:cNvPr id="59" name="Google Shape;587;p45">
              <a:extLst>
                <a:ext uri="{FF2B5EF4-FFF2-40B4-BE49-F238E27FC236}">
                  <a16:creationId xmlns:a16="http://schemas.microsoft.com/office/drawing/2014/main" id="{0087240B-C742-42CE-BD10-013C6BA9B676}"/>
                </a:ext>
              </a:extLst>
            </p:cNvPr>
            <p:cNvSpPr/>
            <p:nvPr/>
          </p:nvSpPr>
          <p:spPr>
            <a:xfrm>
              <a:off x="621804" y="4401720"/>
              <a:ext cx="2012043" cy="266660"/>
            </a:xfrm>
            <a:prstGeom prst="rect">
              <a:avLst/>
            </a:prstGeom>
            <a:noFill/>
            <a:ln>
              <a:noFill/>
            </a:ln>
          </p:spPr>
          <p:txBody>
            <a:bodyPr spcFirstLastPara="1" wrap="square" lIns="0" tIns="0" rIns="0" bIns="0" anchor="t" anchorCtr="0">
              <a:noAutofit/>
            </a:bodyPr>
            <a:lstStyle/>
            <a:p>
              <a:r>
                <a:rPr sz="1600" dirty="0">
                  <a:solidFill>
                    <a:srgbClr val="28246F"/>
                  </a:solidFill>
                  <a:latin typeface="Century Gothic"/>
                </a:rPr>
                <a:t>132</a:t>
              </a:r>
            </a:p>
          </p:txBody>
        </p:sp>
        <p:sp>
          <p:nvSpPr>
            <p:cNvPr id="60" name="Google Shape;588;p45">
              <a:extLst>
                <a:ext uri="{FF2B5EF4-FFF2-40B4-BE49-F238E27FC236}">
                  <a16:creationId xmlns:a16="http://schemas.microsoft.com/office/drawing/2014/main" id="{8FE65BD9-E82B-43E7-9EE8-F2379868B512}"/>
                </a:ext>
              </a:extLst>
            </p:cNvPr>
            <p:cNvSpPr/>
            <p:nvPr/>
          </p:nvSpPr>
          <p:spPr>
            <a:xfrm>
              <a:off x="621804" y="3805150"/>
              <a:ext cx="2012043" cy="2666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dirty="0">
                  <a:solidFill>
                    <a:srgbClr val="325EA6"/>
                  </a:solidFill>
                  <a:latin typeface="Century Gothic"/>
                  <a:ea typeface="Century Gothic"/>
                  <a:cs typeface="Century Gothic"/>
                  <a:sym typeface="Century Gothic"/>
                </a:rPr>
                <a:t>Total # of Non-Insights</a:t>
              </a:r>
              <a:endParaRPr sz="1400" b="0" i="0" u="none" strike="noStrike" cap="none" dirty="0">
                <a:solidFill>
                  <a:srgbClr val="000000"/>
                </a:solidFill>
                <a:latin typeface="Arial"/>
                <a:ea typeface="Arial"/>
                <a:cs typeface="Arial"/>
                <a:sym typeface="Arial"/>
              </a:endParaRPr>
            </a:p>
          </p:txBody>
        </p:sp>
      </p:grpSp>
      <p:sp>
        <p:nvSpPr>
          <p:cNvPr id="61" name="Google Shape;616;p45">
            <a:extLst>
              <a:ext uri="{FF2B5EF4-FFF2-40B4-BE49-F238E27FC236}">
                <a16:creationId xmlns:a16="http://schemas.microsoft.com/office/drawing/2014/main" id="{D70265DD-1DF8-4F10-8531-1E1A10DE7554}"/>
              </a:ext>
            </a:extLst>
          </p:cNvPr>
          <p:cNvSpPr/>
          <p:nvPr/>
        </p:nvSpPr>
        <p:spPr>
          <a:xfrm>
            <a:off x="2802768" y="4941500"/>
            <a:ext cx="387302" cy="152090"/>
          </a:xfrm>
          <a:prstGeom prst="rightArrow">
            <a:avLst>
              <a:gd name="adj1" fmla="val 50000"/>
              <a:gd name="adj2" fmla="val 50000"/>
            </a:avLst>
          </a:prstGeom>
          <a:solidFill>
            <a:srgbClr val="325E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3_Office Theme">
  <a:themeElements>
    <a:clrScheme name="Custom 14">
      <a:dk1>
        <a:srgbClr val="000000"/>
      </a:dk1>
      <a:lt1>
        <a:srgbClr val="FFFFFF"/>
      </a:lt1>
      <a:dk2>
        <a:srgbClr val="343434"/>
      </a:dk2>
      <a:lt2>
        <a:srgbClr val="F2F2F2"/>
      </a:lt2>
      <a:accent1>
        <a:srgbClr val="3ACCFF"/>
      </a:accent1>
      <a:accent2>
        <a:srgbClr val="2383C1"/>
      </a:accent2>
      <a:accent3>
        <a:srgbClr val="1B55A7"/>
      </a:accent3>
      <a:accent4>
        <a:srgbClr val="004D86"/>
      </a:accent4>
      <a:accent5>
        <a:srgbClr val="51BF6F"/>
      </a:accent5>
      <a:accent6>
        <a:srgbClr val="3EB6AC"/>
      </a:accent6>
      <a:hlink>
        <a:srgbClr val="40AFFF"/>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4">
      <a:dk1>
        <a:srgbClr val="000000"/>
      </a:dk1>
      <a:lt1>
        <a:srgbClr val="FFFFFF"/>
      </a:lt1>
      <a:dk2>
        <a:srgbClr val="343434"/>
      </a:dk2>
      <a:lt2>
        <a:srgbClr val="F2F2F2"/>
      </a:lt2>
      <a:accent1>
        <a:srgbClr val="3ACCFF"/>
      </a:accent1>
      <a:accent2>
        <a:srgbClr val="2383C1"/>
      </a:accent2>
      <a:accent3>
        <a:srgbClr val="1B55A7"/>
      </a:accent3>
      <a:accent4>
        <a:srgbClr val="004D86"/>
      </a:accent4>
      <a:accent5>
        <a:srgbClr val="51BF6F"/>
      </a:accent5>
      <a:accent6>
        <a:srgbClr val="3EB6AC"/>
      </a:accent6>
      <a:hlink>
        <a:srgbClr val="40AFFF"/>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2969</Words>
  <Application>Microsoft Office PowerPoint</Application>
  <PresentationFormat>Widescreen</PresentationFormat>
  <Paragraphs>342</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Tahoma</vt:lpstr>
      <vt:lpstr>Century Gothic</vt:lpstr>
      <vt:lpstr>Arial</vt:lpstr>
      <vt:lpstr>Calibri</vt:lpstr>
      <vt:lpstr>3_Office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Li</dc:creator>
  <cp:lastModifiedBy>Josh Li</cp:lastModifiedBy>
  <cp:revision>10</cp:revision>
  <dcterms:modified xsi:type="dcterms:W3CDTF">2025-09-23T22:54:57Z</dcterms:modified>
</cp:coreProperties>
</file>